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81" r:id="rId12"/>
    <p:sldId id="266" r:id="rId13"/>
    <p:sldId id="274" r:id="rId14"/>
    <p:sldId id="275" r:id="rId15"/>
    <p:sldId id="276" r:id="rId16"/>
    <p:sldId id="277" r:id="rId17"/>
    <p:sldId id="278" r:id="rId18"/>
    <p:sldId id="279" r:id="rId19"/>
    <p:sldId id="280" r:id="rId20"/>
    <p:sldId id="267" r:id="rId21"/>
    <p:sldId id="268" r:id="rId22"/>
    <p:sldId id="269" r:id="rId23"/>
    <p:sldId id="27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314"/>
    <p:restoredTop sz="95109"/>
  </p:normalViewPr>
  <p:slideViewPr>
    <p:cSldViewPr snapToGrid="0" snapToObjects="1">
      <p:cViewPr varScale="1">
        <p:scale>
          <a:sx n="85" d="100"/>
          <a:sy n="85" d="100"/>
        </p:scale>
        <p:origin x="200"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DE99C1-8723-7146-90BA-0F4E883819C8}" type="doc">
      <dgm:prSet loTypeId="urn:microsoft.com/office/officeart/2005/8/layout/orgChart1" loCatId="" qsTypeId="urn:microsoft.com/office/officeart/2005/8/quickstyle/simple4" qsCatId="simple" csTypeId="urn:microsoft.com/office/officeart/2005/8/colors/accent1_2" csCatId="accent1" phldr="1"/>
      <dgm:spPr/>
      <dgm:t>
        <a:bodyPr/>
        <a:lstStyle/>
        <a:p>
          <a:endParaRPr lang="zh-CN" altLang="en-US"/>
        </a:p>
      </dgm:t>
    </dgm:pt>
    <dgm:pt modelId="{19E81523-874A-2E4B-B218-5E28EABD6332}">
      <dgm:prSet phldrT="[文本]"/>
      <dgm:spPr/>
      <dgm:t>
        <a:bodyPr/>
        <a:lstStyle/>
        <a:p>
          <a:r>
            <a:rPr lang="zh-CN" altLang="en-US"/>
            <a:t>用户输入参数</a:t>
          </a:r>
        </a:p>
      </dgm:t>
    </dgm:pt>
    <dgm:pt modelId="{65F08FF3-D45C-B344-898C-4D6333F582DF}" type="parTrans" cxnId="{4724D17D-C808-1A4A-98A5-30E89CF75122}">
      <dgm:prSet/>
      <dgm:spPr/>
      <dgm:t>
        <a:bodyPr/>
        <a:lstStyle/>
        <a:p>
          <a:endParaRPr lang="zh-CN" altLang="en-US"/>
        </a:p>
      </dgm:t>
    </dgm:pt>
    <dgm:pt modelId="{2D6F5C31-D248-EC44-B76F-E6698B93898D}" type="sibTrans" cxnId="{4724D17D-C808-1A4A-98A5-30E89CF75122}">
      <dgm:prSet/>
      <dgm:spPr/>
      <dgm:t>
        <a:bodyPr/>
        <a:lstStyle/>
        <a:p>
          <a:endParaRPr lang="zh-CN" altLang="en-US"/>
        </a:p>
      </dgm:t>
    </dgm:pt>
    <dgm:pt modelId="{10EBC487-AE1E-A446-A8CF-1584175E6F40}">
      <dgm:prSet phldrT="[文本]"/>
      <dgm:spPr/>
      <dgm:t>
        <a:bodyPr/>
        <a:lstStyle/>
        <a:p>
          <a:r>
            <a:rPr lang="zh-CN" altLang="en-US"/>
            <a:t>选择表，读取数据</a:t>
          </a:r>
        </a:p>
      </dgm:t>
    </dgm:pt>
    <dgm:pt modelId="{C563826B-A860-8646-B11B-21C844677D70}" type="parTrans" cxnId="{5D90B421-267F-B54B-87C2-123AE2CA4CBA}">
      <dgm:prSet/>
      <dgm:spPr/>
      <dgm:t>
        <a:bodyPr/>
        <a:lstStyle/>
        <a:p>
          <a:endParaRPr lang="zh-CN" altLang="en-US"/>
        </a:p>
      </dgm:t>
    </dgm:pt>
    <dgm:pt modelId="{53EF7F3D-82BB-3548-B785-821EE4054C17}" type="sibTrans" cxnId="{5D90B421-267F-B54B-87C2-123AE2CA4CBA}">
      <dgm:prSet/>
      <dgm:spPr/>
      <dgm:t>
        <a:bodyPr/>
        <a:lstStyle/>
        <a:p>
          <a:endParaRPr lang="zh-CN" altLang="en-US"/>
        </a:p>
      </dgm:t>
    </dgm:pt>
    <dgm:pt modelId="{16DA603B-5465-D849-BC7C-A1FB3DB532F4}">
      <dgm:prSet phldrT="[文本]"/>
      <dgm:spPr/>
      <dgm:t>
        <a:bodyPr/>
        <a:lstStyle/>
        <a:p>
          <a:r>
            <a:rPr lang="zh-CN" altLang="en-US"/>
            <a:t>获取结果并送到表处理模块</a:t>
          </a:r>
        </a:p>
      </dgm:t>
    </dgm:pt>
    <dgm:pt modelId="{A76935E7-3CE4-BE40-BD74-A70B1611DB04}" type="parTrans" cxnId="{201668EA-5E0D-E142-A548-76942FC3C2B9}">
      <dgm:prSet/>
      <dgm:spPr/>
      <dgm:t>
        <a:bodyPr/>
        <a:lstStyle/>
        <a:p>
          <a:endParaRPr lang="zh-CN" altLang="en-US"/>
        </a:p>
      </dgm:t>
    </dgm:pt>
    <dgm:pt modelId="{2F448717-DF5F-604E-BA21-6BD9873C6733}" type="sibTrans" cxnId="{201668EA-5E0D-E142-A548-76942FC3C2B9}">
      <dgm:prSet/>
      <dgm:spPr/>
      <dgm:t>
        <a:bodyPr/>
        <a:lstStyle/>
        <a:p>
          <a:endParaRPr lang="zh-CN" altLang="en-US"/>
        </a:p>
      </dgm:t>
    </dgm:pt>
    <dgm:pt modelId="{B0992E10-5965-D942-BBC3-E5F4AD0A177B}" type="pres">
      <dgm:prSet presAssocID="{91DE99C1-8723-7146-90BA-0F4E883819C8}" presName="hierChild1" presStyleCnt="0">
        <dgm:presLayoutVars>
          <dgm:orgChart val="1"/>
          <dgm:chPref val="1"/>
          <dgm:dir/>
          <dgm:animOne val="branch"/>
          <dgm:animLvl val="lvl"/>
          <dgm:resizeHandles/>
        </dgm:presLayoutVars>
      </dgm:prSet>
      <dgm:spPr/>
      <dgm:t>
        <a:bodyPr/>
        <a:lstStyle/>
        <a:p>
          <a:endParaRPr lang="zh-CN" altLang="en-US"/>
        </a:p>
      </dgm:t>
    </dgm:pt>
    <dgm:pt modelId="{3F916127-2B90-DB45-A447-F2A8A7C45508}" type="pres">
      <dgm:prSet presAssocID="{19E81523-874A-2E4B-B218-5E28EABD6332}" presName="hierRoot1" presStyleCnt="0">
        <dgm:presLayoutVars>
          <dgm:hierBranch val="init"/>
        </dgm:presLayoutVars>
      </dgm:prSet>
      <dgm:spPr/>
    </dgm:pt>
    <dgm:pt modelId="{A2D15573-983B-7148-86BA-66EA7C5A3E71}" type="pres">
      <dgm:prSet presAssocID="{19E81523-874A-2E4B-B218-5E28EABD6332}" presName="rootComposite1" presStyleCnt="0"/>
      <dgm:spPr/>
    </dgm:pt>
    <dgm:pt modelId="{90CE0EB8-58FB-2C4F-A23F-D713BBE30AA5}" type="pres">
      <dgm:prSet presAssocID="{19E81523-874A-2E4B-B218-5E28EABD6332}" presName="rootText1" presStyleLbl="node0" presStyleIdx="0" presStyleCnt="1">
        <dgm:presLayoutVars>
          <dgm:chPref val="3"/>
        </dgm:presLayoutVars>
      </dgm:prSet>
      <dgm:spPr/>
      <dgm:t>
        <a:bodyPr/>
        <a:lstStyle/>
        <a:p>
          <a:endParaRPr lang="zh-CN" altLang="en-US"/>
        </a:p>
      </dgm:t>
    </dgm:pt>
    <dgm:pt modelId="{4D92E70F-F535-894E-88F3-B2BA95D94B97}" type="pres">
      <dgm:prSet presAssocID="{19E81523-874A-2E4B-B218-5E28EABD6332}" presName="rootConnector1" presStyleLbl="node1" presStyleIdx="0" presStyleCnt="0"/>
      <dgm:spPr/>
      <dgm:t>
        <a:bodyPr/>
        <a:lstStyle/>
        <a:p>
          <a:endParaRPr lang="zh-CN" altLang="en-US"/>
        </a:p>
      </dgm:t>
    </dgm:pt>
    <dgm:pt modelId="{5838AB9C-55A5-3742-96BA-4D708F6707B7}" type="pres">
      <dgm:prSet presAssocID="{19E81523-874A-2E4B-B218-5E28EABD6332}" presName="hierChild2" presStyleCnt="0"/>
      <dgm:spPr/>
    </dgm:pt>
    <dgm:pt modelId="{72F37419-368E-A74A-9079-447B9573D765}" type="pres">
      <dgm:prSet presAssocID="{C563826B-A860-8646-B11B-21C844677D70}" presName="Name37" presStyleLbl="parChTrans1D2" presStyleIdx="0" presStyleCnt="2"/>
      <dgm:spPr/>
      <dgm:t>
        <a:bodyPr/>
        <a:lstStyle/>
        <a:p>
          <a:endParaRPr lang="zh-CN" altLang="en-US"/>
        </a:p>
      </dgm:t>
    </dgm:pt>
    <dgm:pt modelId="{9E4BFA00-C0C8-484B-90C5-7086D2D5146B}" type="pres">
      <dgm:prSet presAssocID="{10EBC487-AE1E-A446-A8CF-1584175E6F40}" presName="hierRoot2" presStyleCnt="0">
        <dgm:presLayoutVars>
          <dgm:hierBranch val="init"/>
        </dgm:presLayoutVars>
      </dgm:prSet>
      <dgm:spPr/>
    </dgm:pt>
    <dgm:pt modelId="{818DE0D2-785B-8849-9978-45E7C029A75B}" type="pres">
      <dgm:prSet presAssocID="{10EBC487-AE1E-A446-A8CF-1584175E6F40}" presName="rootComposite" presStyleCnt="0"/>
      <dgm:spPr/>
    </dgm:pt>
    <dgm:pt modelId="{3AC7D0F9-5285-C344-ABDE-7B548F6167C9}" type="pres">
      <dgm:prSet presAssocID="{10EBC487-AE1E-A446-A8CF-1584175E6F40}" presName="rootText" presStyleLbl="node2" presStyleIdx="0" presStyleCnt="2">
        <dgm:presLayoutVars>
          <dgm:chPref val="3"/>
        </dgm:presLayoutVars>
      </dgm:prSet>
      <dgm:spPr/>
      <dgm:t>
        <a:bodyPr/>
        <a:lstStyle/>
        <a:p>
          <a:endParaRPr lang="zh-CN" altLang="en-US"/>
        </a:p>
      </dgm:t>
    </dgm:pt>
    <dgm:pt modelId="{850495C5-142A-834B-A297-C666DD59E631}" type="pres">
      <dgm:prSet presAssocID="{10EBC487-AE1E-A446-A8CF-1584175E6F40}" presName="rootConnector" presStyleLbl="node2" presStyleIdx="0" presStyleCnt="2"/>
      <dgm:spPr/>
      <dgm:t>
        <a:bodyPr/>
        <a:lstStyle/>
        <a:p>
          <a:endParaRPr lang="zh-CN" altLang="en-US"/>
        </a:p>
      </dgm:t>
    </dgm:pt>
    <dgm:pt modelId="{E1B4E1C1-A2E3-8546-A816-6FCF9ADB4690}" type="pres">
      <dgm:prSet presAssocID="{10EBC487-AE1E-A446-A8CF-1584175E6F40}" presName="hierChild4" presStyleCnt="0"/>
      <dgm:spPr/>
    </dgm:pt>
    <dgm:pt modelId="{E1CCE11E-133A-2242-9EE9-FEC00F948C4A}" type="pres">
      <dgm:prSet presAssocID="{10EBC487-AE1E-A446-A8CF-1584175E6F40}" presName="hierChild5" presStyleCnt="0"/>
      <dgm:spPr/>
    </dgm:pt>
    <dgm:pt modelId="{AEA14ACE-6803-0646-BA8E-97185A8EA55B}" type="pres">
      <dgm:prSet presAssocID="{A76935E7-3CE4-BE40-BD74-A70B1611DB04}" presName="Name37" presStyleLbl="parChTrans1D2" presStyleIdx="1" presStyleCnt="2"/>
      <dgm:spPr/>
      <dgm:t>
        <a:bodyPr/>
        <a:lstStyle/>
        <a:p>
          <a:endParaRPr lang="zh-CN" altLang="en-US"/>
        </a:p>
      </dgm:t>
    </dgm:pt>
    <dgm:pt modelId="{026192C5-EEC3-414B-BF4F-4B10881704ED}" type="pres">
      <dgm:prSet presAssocID="{16DA603B-5465-D849-BC7C-A1FB3DB532F4}" presName="hierRoot2" presStyleCnt="0">
        <dgm:presLayoutVars>
          <dgm:hierBranch val="init"/>
        </dgm:presLayoutVars>
      </dgm:prSet>
      <dgm:spPr/>
    </dgm:pt>
    <dgm:pt modelId="{AD75F803-9E68-6F4D-9115-0978E4CA0803}" type="pres">
      <dgm:prSet presAssocID="{16DA603B-5465-D849-BC7C-A1FB3DB532F4}" presName="rootComposite" presStyleCnt="0"/>
      <dgm:spPr/>
    </dgm:pt>
    <dgm:pt modelId="{743A7736-0E6B-4D49-BC30-03B0CB01637B}" type="pres">
      <dgm:prSet presAssocID="{16DA603B-5465-D849-BC7C-A1FB3DB532F4}" presName="rootText" presStyleLbl="node2" presStyleIdx="1" presStyleCnt="2">
        <dgm:presLayoutVars>
          <dgm:chPref val="3"/>
        </dgm:presLayoutVars>
      </dgm:prSet>
      <dgm:spPr/>
      <dgm:t>
        <a:bodyPr/>
        <a:lstStyle/>
        <a:p>
          <a:endParaRPr lang="zh-CN" altLang="en-US"/>
        </a:p>
      </dgm:t>
    </dgm:pt>
    <dgm:pt modelId="{4F707F1F-441B-E04A-AD75-797830742A2D}" type="pres">
      <dgm:prSet presAssocID="{16DA603B-5465-D849-BC7C-A1FB3DB532F4}" presName="rootConnector" presStyleLbl="node2" presStyleIdx="1" presStyleCnt="2"/>
      <dgm:spPr/>
      <dgm:t>
        <a:bodyPr/>
        <a:lstStyle/>
        <a:p>
          <a:endParaRPr lang="zh-CN" altLang="en-US"/>
        </a:p>
      </dgm:t>
    </dgm:pt>
    <dgm:pt modelId="{009DD47D-B87A-D740-B6D0-0E0AF2E66D8E}" type="pres">
      <dgm:prSet presAssocID="{16DA603B-5465-D849-BC7C-A1FB3DB532F4}" presName="hierChild4" presStyleCnt="0"/>
      <dgm:spPr/>
    </dgm:pt>
    <dgm:pt modelId="{79111C34-7B20-DB4B-8E84-89F1603DC1ED}" type="pres">
      <dgm:prSet presAssocID="{16DA603B-5465-D849-BC7C-A1FB3DB532F4}" presName="hierChild5" presStyleCnt="0"/>
      <dgm:spPr/>
    </dgm:pt>
    <dgm:pt modelId="{94A2359E-25EA-D441-87BF-C6021565F899}" type="pres">
      <dgm:prSet presAssocID="{19E81523-874A-2E4B-B218-5E28EABD6332}" presName="hierChild3" presStyleCnt="0"/>
      <dgm:spPr/>
    </dgm:pt>
  </dgm:ptLst>
  <dgm:cxnLst>
    <dgm:cxn modelId="{EE0C4918-1EED-5B40-B32A-3E98A9DFF10C}" type="presOf" srcId="{10EBC487-AE1E-A446-A8CF-1584175E6F40}" destId="{3AC7D0F9-5285-C344-ABDE-7B548F6167C9}" srcOrd="0" destOrd="0" presId="urn:microsoft.com/office/officeart/2005/8/layout/orgChart1"/>
    <dgm:cxn modelId="{A309F177-BCE1-0246-AE52-438717364D2B}" type="presOf" srcId="{91DE99C1-8723-7146-90BA-0F4E883819C8}" destId="{B0992E10-5965-D942-BBC3-E5F4AD0A177B}" srcOrd="0" destOrd="0" presId="urn:microsoft.com/office/officeart/2005/8/layout/orgChart1"/>
    <dgm:cxn modelId="{65AFA336-85D7-4542-BBA1-AECE0B7C0796}" type="presOf" srcId="{16DA603B-5465-D849-BC7C-A1FB3DB532F4}" destId="{4F707F1F-441B-E04A-AD75-797830742A2D}" srcOrd="1" destOrd="0" presId="urn:microsoft.com/office/officeart/2005/8/layout/orgChart1"/>
    <dgm:cxn modelId="{562341D6-2463-AA4B-B167-4FC2F2F8E89D}" type="presOf" srcId="{C563826B-A860-8646-B11B-21C844677D70}" destId="{72F37419-368E-A74A-9079-447B9573D765}" srcOrd="0" destOrd="0" presId="urn:microsoft.com/office/officeart/2005/8/layout/orgChart1"/>
    <dgm:cxn modelId="{5C9B9DE2-3BBC-DC48-8A3A-350C24BB8366}" type="presOf" srcId="{10EBC487-AE1E-A446-A8CF-1584175E6F40}" destId="{850495C5-142A-834B-A297-C666DD59E631}" srcOrd="1" destOrd="0" presId="urn:microsoft.com/office/officeart/2005/8/layout/orgChart1"/>
    <dgm:cxn modelId="{73AE4E06-969C-5C4C-8AD7-4EE47ACBA308}" type="presOf" srcId="{16DA603B-5465-D849-BC7C-A1FB3DB532F4}" destId="{743A7736-0E6B-4D49-BC30-03B0CB01637B}" srcOrd="0" destOrd="0" presId="urn:microsoft.com/office/officeart/2005/8/layout/orgChart1"/>
    <dgm:cxn modelId="{4724D17D-C808-1A4A-98A5-30E89CF75122}" srcId="{91DE99C1-8723-7146-90BA-0F4E883819C8}" destId="{19E81523-874A-2E4B-B218-5E28EABD6332}" srcOrd="0" destOrd="0" parTransId="{65F08FF3-D45C-B344-898C-4D6333F582DF}" sibTransId="{2D6F5C31-D248-EC44-B76F-E6698B93898D}"/>
    <dgm:cxn modelId="{5D90B421-267F-B54B-87C2-123AE2CA4CBA}" srcId="{19E81523-874A-2E4B-B218-5E28EABD6332}" destId="{10EBC487-AE1E-A446-A8CF-1584175E6F40}" srcOrd="0" destOrd="0" parTransId="{C563826B-A860-8646-B11B-21C844677D70}" sibTransId="{53EF7F3D-82BB-3548-B785-821EE4054C17}"/>
    <dgm:cxn modelId="{1C2FAF16-264F-5C48-A773-401BC43C1077}" type="presOf" srcId="{A76935E7-3CE4-BE40-BD74-A70B1611DB04}" destId="{AEA14ACE-6803-0646-BA8E-97185A8EA55B}" srcOrd="0" destOrd="0" presId="urn:microsoft.com/office/officeart/2005/8/layout/orgChart1"/>
    <dgm:cxn modelId="{04D0BFFC-B367-9249-B169-75074D1AF024}" type="presOf" srcId="{19E81523-874A-2E4B-B218-5E28EABD6332}" destId="{4D92E70F-F535-894E-88F3-B2BA95D94B97}" srcOrd="1" destOrd="0" presId="urn:microsoft.com/office/officeart/2005/8/layout/orgChart1"/>
    <dgm:cxn modelId="{201668EA-5E0D-E142-A548-76942FC3C2B9}" srcId="{19E81523-874A-2E4B-B218-5E28EABD6332}" destId="{16DA603B-5465-D849-BC7C-A1FB3DB532F4}" srcOrd="1" destOrd="0" parTransId="{A76935E7-3CE4-BE40-BD74-A70B1611DB04}" sibTransId="{2F448717-DF5F-604E-BA21-6BD9873C6733}"/>
    <dgm:cxn modelId="{7EBB3CF2-166F-4F41-9DC5-7FA8E9542273}" type="presOf" srcId="{19E81523-874A-2E4B-B218-5E28EABD6332}" destId="{90CE0EB8-58FB-2C4F-A23F-D713BBE30AA5}" srcOrd="0" destOrd="0" presId="urn:microsoft.com/office/officeart/2005/8/layout/orgChart1"/>
    <dgm:cxn modelId="{6FB19D4B-9501-264D-99F4-16D6C14C45FF}" type="presParOf" srcId="{B0992E10-5965-D942-BBC3-E5F4AD0A177B}" destId="{3F916127-2B90-DB45-A447-F2A8A7C45508}" srcOrd="0" destOrd="0" presId="urn:microsoft.com/office/officeart/2005/8/layout/orgChart1"/>
    <dgm:cxn modelId="{AE0C67F7-2364-D841-99DC-146F9D7E4A12}" type="presParOf" srcId="{3F916127-2B90-DB45-A447-F2A8A7C45508}" destId="{A2D15573-983B-7148-86BA-66EA7C5A3E71}" srcOrd="0" destOrd="0" presId="urn:microsoft.com/office/officeart/2005/8/layout/orgChart1"/>
    <dgm:cxn modelId="{2AFF8888-92B9-D240-B0E8-BA4F13C3BB7B}" type="presParOf" srcId="{A2D15573-983B-7148-86BA-66EA7C5A3E71}" destId="{90CE0EB8-58FB-2C4F-A23F-D713BBE30AA5}" srcOrd="0" destOrd="0" presId="urn:microsoft.com/office/officeart/2005/8/layout/orgChart1"/>
    <dgm:cxn modelId="{234FFB72-F2A2-D644-991D-FBC3CDB6077F}" type="presParOf" srcId="{A2D15573-983B-7148-86BA-66EA7C5A3E71}" destId="{4D92E70F-F535-894E-88F3-B2BA95D94B97}" srcOrd="1" destOrd="0" presId="urn:microsoft.com/office/officeart/2005/8/layout/orgChart1"/>
    <dgm:cxn modelId="{2BABB01B-EA82-404F-A357-F057F7BE37B6}" type="presParOf" srcId="{3F916127-2B90-DB45-A447-F2A8A7C45508}" destId="{5838AB9C-55A5-3742-96BA-4D708F6707B7}" srcOrd="1" destOrd="0" presId="urn:microsoft.com/office/officeart/2005/8/layout/orgChart1"/>
    <dgm:cxn modelId="{E5297686-25C3-0F4D-85D1-F15DC417E6F1}" type="presParOf" srcId="{5838AB9C-55A5-3742-96BA-4D708F6707B7}" destId="{72F37419-368E-A74A-9079-447B9573D765}" srcOrd="0" destOrd="0" presId="urn:microsoft.com/office/officeart/2005/8/layout/orgChart1"/>
    <dgm:cxn modelId="{25D184F3-C474-894D-B8C5-F6BC9192EEB2}" type="presParOf" srcId="{5838AB9C-55A5-3742-96BA-4D708F6707B7}" destId="{9E4BFA00-C0C8-484B-90C5-7086D2D5146B}" srcOrd="1" destOrd="0" presId="urn:microsoft.com/office/officeart/2005/8/layout/orgChart1"/>
    <dgm:cxn modelId="{C0A8670B-F005-0E4B-9F47-8FBBF1D73F35}" type="presParOf" srcId="{9E4BFA00-C0C8-484B-90C5-7086D2D5146B}" destId="{818DE0D2-785B-8849-9978-45E7C029A75B}" srcOrd="0" destOrd="0" presId="urn:microsoft.com/office/officeart/2005/8/layout/orgChart1"/>
    <dgm:cxn modelId="{AB3B086D-7C77-9742-9B78-A5045A2562C6}" type="presParOf" srcId="{818DE0D2-785B-8849-9978-45E7C029A75B}" destId="{3AC7D0F9-5285-C344-ABDE-7B548F6167C9}" srcOrd="0" destOrd="0" presId="urn:microsoft.com/office/officeart/2005/8/layout/orgChart1"/>
    <dgm:cxn modelId="{32EE8254-B3CF-7340-A558-67679E982FFA}" type="presParOf" srcId="{818DE0D2-785B-8849-9978-45E7C029A75B}" destId="{850495C5-142A-834B-A297-C666DD59E631}" srcOrd="1" destOrd="0" presId="urn:microsoft.com/office/officeart/2005/8/layout/orgChart1"/>
    <dgm:cxn modelId="{AB3927DE-F0D3-ED40-AFDD-5DA9CB3EEA69}" type="presParOf" srcId="{9E4BFA00-C0C8-484B-90C5-7086D2D5146B}" destId="{E1B4E1C1-A2E3-8546-A816-6FCF9ADB4690}" srcOrd="1" destOrd="0" presId="urn:microsoft.com/office/officeart/2005/8/layout/orgChart1"/>
    <dgm:cxn modelId="{75155D03-DA7C-244F-8B24-61860560632E}" type="presParOf" srcId="{9E4BFA00-C0C8-484B-90C5-7086D2D5146B}" destId="{E1CCE11E-133A-2242-9EE9-FEC00F948C4A}" srcOrd="2" destOrd="0" presId="urn:microsoft.com/office/officeart/2005/8/layout/orgChart1"/>
    <dgm:cxn modelId="{BCA10765-5707-DE47-8834-594970A9D29F}" type="presParOf" srcId="{5838AB9C-55A5-3742-96BA-4D708F6707B7}" destId="{AEA14ACE-6803-0646-BA8E-97185A8EA55B}" srcOrd="2" destOrd="0" presId="urn:microsoft.com/office/officeart/2005/8/layout/orgChart1"/>
    <dgm:cxn modelId="{8638B5C8-D42C-484D-9F2F-43473BB90D70}" type="presParOf" srcId="{5838AB9C-55A5-3742-96BA-4D708F6707B7}" destId="{026192C5-EEC3-414B-BF4F-4B10881704ED}" srcOrd="3" destOrd="0" presId="urn:microsoft.com/office/officeart/2005/8/layout/orgChart1"/>
    <dgm:cxn modelId="{E339D6EB-B20F-214F-B062-E595900BF6D9}" type="presParOf" srcId="{026192C5-EEC3-414B-BF4F-4B10881704ED}" destId="{AD75F803-9E68-6F4D-9115-0978E4CA0803}" srcOrd="0" destOrd="0" presId="urn:microsoft.com/office/officeart/2005/8/layout/orgChart1"/>
    <dgm:cxn modelId="{EC1152E7-2B79-F643-962A-22060AE822EF}" type="presParOf" srcId="{AD75F803-9E68-6F4D-9115-0978E4CA0803}" destId="{743A7736-0E6B-4D49-BC30-03B0CB01637B}" srcOrd="0" destOrd="0" presId="urn:microsoft.com/office/officeart/2005/8/layout/orgChart1"/>
    <dgm:cxn modelId="{7FF21585-10B4-8C4E-A03D-D040CA06FC2C}" type="presParOf" srcId="{AD75F803-9E68-6F4D-9115-0978E4CA0803}" destId="{4F707F1F-441B-E04A-AD75-797830742A2D}" srcOrd="1" destOrd="0" presId="urn:microsoft.com/office/officeart/2005/8/layout/orgChart1"/>
    <dgm:cxn modelId="{427AC645-9C0B-E449-924C-69533925B4A4}" type="presParOf" srcId="{026192C5-EEC3-414B-BF4F-4B10881704ED}" destId="{009DD47D-B87A-D740-B6D0-0E0AF2E66D8E}" srcOrd="1" destOrd="0" presId="urn:microsoft.com/office/officeart/2005/8/layout/orgChart1"/>
    <dgm:cxn modelId="{0CFAAADC-028B-B94C-A3CA-354A321A7703}" type="presParOf" srcId="{026192C5-EEC3-414B-BF4F-4B10881704ED}" destId="{79111C34-7B20-DB4B-8E84-89F1603DC1ED}" srcOrd="2" destOrd="0" presId="urn:microsoft.com/office/officeart/2005/8/layout/orgChart1"/>
    <dgm:cxn modelId="{FD26E9FE-948C-3B49-9AAE-098BE516148B}" type="presParOf" srcId="{3F916127-2B90-DB45-A447-F2A8A7C45508}" destId="{94A2359E-25EA-D441-87BF-C6021565F899}"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DE99C1-8723-7146-90BA-0F4E883819C8}" type="doc">
      <dgm:prSet loTypeId="urn:microsoft.com/office/officeart/2005/8/layout/orgChart1" loCatId="" qsTypeId="urn:microsoft.com/office/officeart/2005/8/quickstyle/simple4" qsCatId="simple" csTypeId="urn:microsoft.com/office/officeart/2005/8/colors/accent1_2" csCatId="accent1" phldr="1"/>
      <dgm:spPr/>
      <dgm:t>
        <a:bodyPr/>
        <a:lstStyle/>
        <a:p>
          <a:endParaRPr lang="zh-CN" altLang="en-US"/>
        </a:p>
      </dgm:t>
    </dgm:pt>
    <dgm:pt modelId="{19E81523-874A-2E4B-B218-5E28EABD6332}">
      <dgm:prSet phldrT="[文本]"/>
      <dgm:spPr/>
      <dgm:t>
        <a:bodyPr/>
        <a:lstStyle/>
        <a:p>
          <a:r>
            <a:rPr lang="zh-CN" altLang="en-US"/>
            <a:t>读表模块的结果</a:t>
          </a:r>
        </a:p>
      </dgm:t>
    </dgm:pt>
    <dgm:pt modelId="{65F08FF3-D45C-B344-898C-4D6333F582DF}" type="parTrans" cxnId="{4724D17D-C808-1A4A-98A5-30E89CF75122}">
      <dgm:prSet/>
      <dgm:spPr/>
      <dgm:t>
        <a:bodyPr/>
        <a:lstStyle/>
        <a:p>
          <a:endParaRPr lang="zh-CN" altLang="en-US"/>
        </a:p>
      </dgm:t>
    </dgm:pt>
    <dgm:pt modelId="{2D6F5C31-D248-EC44-B76F-E6698B93898D}" type="sibTrans" cxnId="{4724D17D-C808-1A4A-98A5-30E89CF75122}">
      <dgm:prSet/>
      <dgm:spPr/>
      <dgm:t>
        <a:bodyPr/>
        <a:lstStyle/>
        <a:p>
          <a:endParaRPr lang="zh-CN" altLang="en-US"/>
        </a:p>
      </dgm:t>
    </dgm:pt>
    <dgm:pt modelId="{10EBC487-AE1E-A446-A8CF-1584175E6F40}">
      <dgm:prSet phldrT="[文本]"/>
      <dgm:spPr/>
      <dgm:t>
        <a:bodyPr/>
        <a:lstStyle/>
        <a:p>
          <a:r>
            <a:rPr lang="zh-CN" altLang="en-US"/>
            <a:t>读取并解决依赖</a:t>
          </a:r>
        </a:p>
      </dgm:t>
    </dgm:pt>
    <dgm:pt modelId="{C563826B-A860-8646-B11B-21C844677D70}" type="parTrans" cxnId="{5D90B421-267F-B54B-87C2-123AE2CA4CBA}">
      <dgm:prSet/>
      <dgm:spPr/>
      <dgm:t>
        <a:bodyPr/>
        <a:lstStyle/>
        <a:p>
          <a:endParaRPr lang="zh-CN" altLang="en-US"/>
        </a:p>
      </dgm:t>
    </dgm:pt>
    <dgm:pt modelId="{53EF7F3D-82BB-3548-B785-821EE4054C17}" type="sibTrans" cxnId="{5D90B421-267F-B54B-87C2-123AE2CA4CBA}">
      <dgm:prSet/>
      <dgm:spPr/>
      <dgm:t>
        <a:bodyPr/>
        <a:lstStyle/>
        <a:p>
          <a:endParaRPr lang="zh-CN" altLang="en-US"/>
        </a:p>
      </dgm:t>
    </dgm:pt>
    <dgm:pt modelId="{16DA603B-5465-D849-BC7C-A1FB3DB532F4}">
      <dgm:prSet phldrT="[文本]"/>
      <dgm:spPr/>
      <dgm:t>
        <a:bodyPr/>
        <a:lstStyle/>
        <a:p>
          <a:r>
            <a:rPr lang="zh-CN" altLang="en-US"/>
            <a:t>获取结果并送到存表模块</a:t>
          </a:r>
        </a:p>
      </dgm:t>
    </dgm:pt>
    <dgm:pt modelId="{A76935E7-3CE4-BE40-BD74-A70B1611DB04}" type="parTrans" cxnId="{201668EA-5E0D-E142-A548-76942FC3C2B9}">
      <dgm:prSet/>
      <dgm:spPr/>
      <dgm:t>
        <a:bodyPr/>
        <a:lstStyle/>
        <a:p>
          <a:endParaRPr lang="zh-CN" altLang="en-US"/>
        </a:p>
      </dgm:t>
    </dgm:pt>
    <dgm:pt modelId="{2F448717-DF5F-604E-BA21-6BD9873C6733}" type="sibTrans" cxnId="{201668EA-5E0D-E142-A548-76942FC3C2B9}">
      <dgm:prSet/>
      <dgm:spPr/>
      <dgm:t>
        <a:bodyPr/>
        <a:lstStyle/>
        <a:p>
          <a:endParaRPr lang="zh-CN" altLang="en-US"/>
        </a:p>
      </dgm:t>
    </dgm:pt>
    <dgm:pt modelId="{B0992E10-5965-D942-BBC3-E5F4AD0A177B}" type="pres">
      <dgm:prSet presAssocID="{91DE99C1-8723-7146-90BA-0F4E883819C8}" presName="hierChild1" presStyleCnt="0">
        <dgm:presLayoutVars>
          <dgm:orgChart val="1"/>
          <dgm:chPref val="1"/>
          <dgm:dir/>
          <dgm:animOne val="branch"/>
          <dgm:animLvl val="lvl"/>
          <dgm:resizeHandles/>
        </dgm:presLayoutVars>
      </dgm:prSet>
      <dgm:spPr/>
      <dgm:t>
        <a:bodyPr/>
        <a:lstStyle/>
        <a:p>
          <a:endParaRPr lang="zh-CN" altLang="en-US"/>
        </a:p>
      </dgm:t>
    </dgm:pt>
    <dgm:pt modelId="{3F916127-2B90-DB45-A447-F2A8A7C45508}" type="pres">
      <dgm:prSet presAssocID="{19E81523-874A-2E4B-B218-5E28EABD6332}" presName="hierRoot1" presStyleCnt="0">
        <dgm:presLayoutVars>
          <dgm:hierBranch val="init"/>
        </dgm:presLayoutVars>
      </dgm:prSet>
      <dgm:spPr/>
    </dgm:pt>
    <dgm:pt modelId="{A2D15573-983B-7148-86BA-66EA7C5A3E71}" type="pres">
      <dgm:prSet presAssocID="{19E81523-874A-2E4B-B218-5E28EABD6332}" presName="rootComposite1" presStyleCnt="0"/>
      <dgm:spPr/>
    </dgm:pt>
    <dgm:pt modelId="{90CE0EB8-58FB-2C4F-A23F-D713BBE30AA5}" type="pres">
      <dgm:prSet presAssocID="{19E81523-874A-2E4B-B218-5E28EABD6332}" presName="rootText1" presStyleLbl="node0" presStyleIdx="0" presStyleCnt="1">
        <dgm:presLayoutVars>
          <dgm:chPref val="3"/>
        </dgm:presLayoutVars>
      </dgm:prSet>
      <dgm:spPr/>
      <dgm:t>
        <a:bodyPr/>
        <a:lstStyle/>
        <a:p>
          <a:endParaRPr lang="zh-CN" altLang="en-US"/>
        </a:p>
      </dgm:t>
    </dgm:pt>
    <dgm:pt modelId="{4D92E70F-F535-894E-88F3-B2BA95D94B97}" type="pres">
      <dgm:prSet presAssocID="{19E81523-874A-2E4B-B218-5E28EABD6332}" presName="rootConnector1" presStyleLbl="node1" presStyleIdx="0" presStyleCnt="0"/>
      <dgm:spPr/>
      <dgm:t>
        <a:bodyPr/>
        <a:lstStyle/>
        <a:p>
          <a:endParaRPr lang="zh-CN" altLang="en-US"/>
        </a:p>
      </dgm:t>
    </dgm:pt>
    <dgm:pt modelId="{5838AB9C-55A5-3742-96BA-4D708F6707B7}" type="pres">
      <dgm:prSet presAssocID="{19E81523-874A-2E4B-B218-5E28EABD6332}" presName="hierChild2" presStyleCnt="0"/>
      <dgm:spPr/>
    </dgm:pt>
    <dgm:pt modelId="{72F37419-368E-A74A-9079-447B9573D765}" type="pres">
      <dgm:prSet presAssocID="{C563826B-A860-8646-B11B-21C844677D70}" presName="Name37" presStyleLbl="parChTrans1D2" presStyleIdx="0" presStyleCnt="2"/>
      <dgm:spPr/>
      <dgm:t>
        <a:bodyPr/>
        <a:lstStyle/>
        <a:p>
          <a:endParaRPr lang="zh-CN" altLang="en-US"/>
        </a:p>
      </dgm:t>
    </dgm:pt>
    <dgm:pt modelId="{9E4BFA00-C0C8-484B-90C5-7086D2D5146B}" type="pres">
      <dgm:prSet presAssocID="{10EBC487-AE1E-A446-A8CF-1584175E6F40}" presName="hierRoot2" presStyleCnt="0">
        <dgm:presLayoutVars>
          <dgm:hierBranch val="init"/>
        </dgm:presLayoutVars>
      </dgm:prSet>
      <dgm:spPr/>
    </dgm:pt>
    <dgm:pt modelId="{818DE0D2-785B-8849-9978-45E7C029A75B}" type="pres">
      <dgm:prSet presAssocID="{10EBC487-AE1E-A446-A8CF-1584175E6F40}" presName="rootComposite" presStyleCnt="0"/>
      <dgm:spPr/>
    </dgm:pt>
    <dgm:pt modelId="{3AC7D0F9-5285-C344-ABDE-7B548F6167C9}" type="pres">
      <dgm:prSet presAssocID="{10EBC487-AE1E-A446-A8CF-1584175E6F40}" presName="rootText" presStyleLbl="node2" presStyleIdx="0" presStyleCnt="2">
        <dgm:presLayoutVars>
          <dgm:chPref val="3"/>
        </dgm:presLayoutVars>
      </dgm:prSet>
      <dgm:spPr/>
      <dgm:t>
        <a:bodyPr/>
        <a:lstStyle/>
        <a:p>
          <a:endParaRPr lang="zh-CN" altLang="en-US"/>
        </a:p>
      </dgm:t>
    </dgm:pt>
    <dgm:pt modelId="{850495C5-142A-834B-A297-C666DD59E631}" type="pres">
      <dgm:prSet presAssocID="{10EBC487-AE1E-A446-A8CF-1584175E6F40}" presName="rootConnector" presStyleLbl="node2" presStyleIdx="0" presStyleCnt="2"/>
      <dgm:spPr/>
      <dgm:t>
        <a:bodyPr/>
        <a:lstStyle/>
        <a:p>
          <a:endParaRPr lang="zh-CN" altLang="en-US"/>
        </a:p>
      </dgm:t>
    </dgm:pt>
    <dgm:pt modelId="{E1B4E1C1-A2E3-8546-A816-6FCF9ADB4690}" type="pres">
      <dgm:prSet presAssocID="{10EBC487-AE1E-A446-A8CF-1584175E6F40}" presName="hierChild4" presStyleCnt="0"/>
      <dgm:spPr/>
    </dgm:pt>
    <dgm:pt modelId="{E1CCE11E-133A-2242-9EE9-FEC00F948C4A}" type="pres">
      <dgm:prSet presAssocID="{10EBC487-AE1E-A446-A8CF-1584175E6F40}" presName="hierChild5" presStyleCnt="0"/>
      <dgm:spPr/>
    </dgm:pt>
    <dgm:pt modelId="{AEA14ACE-6803-0646-BA8E-97185A8EA55B}" type="pres">
      <dgm:prSet presAssocID="{A76935E7-3CE4-BE40-BD74-A70B1611DB04}" presName="Name37" presStyleLbl="parChTrans1D2" presStyleIdx="1" presStyleCnt="2"/>
      <dgm:spPr/>
      <dgm:t>
        <a:bodyPr/>
        <a:lstStyle/>
        <a:p>
          <a:endParaRPr lang="zh-CN" altLang="en-US"/>
        </a:p>
      </dgm:t>
    </dgm:pt>
    <dgm:pt modelId="{026192C5-EEC3-414B-BF4F-4B10881704ED}" type="pres">
      <dgm:prSet presAssocID="{16DA603B-5465-D849-BC7C-A1FB3DB532F4}" presName="hierRoot2" presStyleCnt="0">
        <dgm:presLayoutVars>
          <dgm:hierBranch val="init"/>
        </dgm:presLayoutVars>
      </dgm:prSet>
      <dgm:spPr/>
    </dgm:pt>
    <dgm:pt modelId="{AD75F803-9E68-6F4D-9115-0978E4CA0803}" type="pres">
      <dgm:prSet presAssocID="{16DA603B-5465-D849-BC7C-A1FB3DB532F4}" presName="rootComposite" presStyleCnt="0"/>
      <dgm:spPr/>
    </dgm:pt>
    <dgm:pt modelId="{743A7736-0E6B-4D49-BC30-03B0CB01637B}" type="pres">
      <dgm:prSet presAssocID="{16DA603B-5465-D849-BC7C-A1FB3DB532F4}" presName="rootText" presStyleLbl="node2" presStyleIdx="1" presStyleCnt="2">
        <dgm:presLayoutVars>
          <dgm:chPref val="3"/>
        </dgm:presLayoutVars>
      </dgm:prSet>
      <dgm:spPr/>
      <dgm:t>
        <a:bodyPr/>
        <a:lstStyle/>
        <a:p>
          <a:endParaRPr lang="zh-CN" altLang="en-US"/>
        </a:p>
      </dgm:t>
    </dgm:pt>
    <dgm:pt modelId="{4F707F1F-441B-E04A-AD75-797830742A2D}" type="pres">
      <dgm:prSet presAssocID="{16DA603B-5465-D849-BC7C-A1FB3DB532F4}" presName="rootConnector" presStyleLbl="node2" presStyleIdx="1" presStyleCnt="2"/>
      <dgm:spPr/>
      <dgm:t>
        <a:bodyPr/>
        <a:lstStyle/>
        <a:p>
          <a:endParaRPr lang="zh-CN" altLang="en-US"/>
        </a:p>
      </dgm:t>
    </dgm:pt>
    <dgm:pt modelId="{009DD47D-B87A-D740-B6D0-0E0AF2E66D8E}" type="pres">
      <dgm:prSet presAssocID="{16DA603B-5465-D849-BC7C-A1FB3DB532F4}" presName="hierChild4" presStyleCnt="0"/>
      <dgm:spPr/>
    </dgm:pt>
    <dgm:pt modelId="{79111C34-7B20-DB4B-8E84-89F1603DC1ED}" type="pres">
      <dgm:prSet presAssocID="{16DA603B-5465-D849-BC7C-A1FB3DB532F4}" presName="hierChild5" presStyleCnt="0"/>
      <dgm:spPr/>
    </dgm:pt>
    <dgm:pt modelId="{94A2359E-25EA-D441-87BF-C6021565F899}" type="pres">
      <dgm:prSet presAssocID="{19E81523-874A-2E4B-B218-5E28EABD6332}" presName="hierChild3" presStyleCnt="0"/>
      <dgm:spPr/>
    </dgm:pt>
  </dgm:ptLst>
  <dgm:cxnLst>
    <dgm:cxn modelId="{E5935805-F0BD-644C-A83E-0E4CA0598CD2}" type="presOf" srcId="{16DA603B-5465-D849-BC7C-A1FB3DB532F4}" destId="{743A7736-0E6B-4D49-BC30-03B0CB01637B}" srcOrd="0" destOrd="0" presId="urn:microsoft.com/office/officeart/2005/8/layout/orgChart1"/>
    <dgm:cxn modelId="{B0259F24-2042-5C41-8B71-D1A8B4558485}" type="presOf" srcId="{10EBC487-AE1E-A446-A8CF-1584175E6F40}" destId="{850495C5-142A-834B-A297-C666DD59E631}" srcOrd="1" destOrd="0" presId="urn:microsoft.com/office/officeart/2005/8/layout/orgChart1"/>
    <dgm:cxn modelId="{37EB4C2D-5C92-D346-97E3-EBC10412724F}" type="presOf" srcId="{19E81523-874A-2E4B-B218-5E28EABD6332}" destId="{4D92E70F-F535-894E-88F3-B2BA95D94B97}" srcOrd="1" destOrd="0" presId="urn:microsoft.com/office/officeart/2005/8/layout/orgChart1"/>
    <dgm:cxn modelId="{A1657E70-7430-274E-BDA7-DC3359F3CEFF}" type="presOf" srcId="{C563826B-A860-8646-B11B-21C844677D70}" destId="{72F37419-368E-A74A-9079-447B9573D765}" srcOrd="0" destOrd="0" presId="urn:microsoft.com/office/officeart/2005/8/layout/orgChart1"/>
    <dgm:cxn modelId="{4724D17D-C808-1A4A-98A5-30E89CF75122}" srcId="{91DE99C1-8723-7146-90BA-0F4E883819C8}" destId="{19E81523-874A-2E4B-B218-5E28EABD6332}" srcOrd="0" destOrd="0" parTransId="{65F08FF3-D45C-B344-898C-4D6333F582DF}" sibTransId="{2D6F5C31-D248-EC44-B76F-E6698B93898D}"/>
    <dgm:cxn modelId="{9B663B98-9D07-1447-8249-B5AA92725781}" type="presOf" srcId="{19E81523-874A-2E4B-B218-5E28EABD6332}" destId="{90CE0EB8-58FB-2C4F-A23F-D713BBE30AA5}" srcOrd="0" destOrd="0" presId="urn:microsoft.com/office/officeart/2005/8/layout/orgChart1"/>
    <dgm:cxn modelId="{02E418CC-9E82-2F45-8F99-BCC6286B5FD9}" type="presOf" srcId="{10EBC487-AE1E-A446-A8CF-1584175E6F40}" destId="{3AC7D0F9-5285-C344-ABDE-7B548F6167C9}" srcOrd="0" destOrd="0" presId="urn:microsoft.com/office/officeart/2005/8/layout/orgChart1"/>
    <dgm:cxn modelId="{5D90B421-267F-B54B-87C2-123AE2CA4CBA}" srcId="{19E81523-874A-2E4B-B218-5E28EABD6332}" destId="{10EBC487-AE1E-A446-A8CF-1584175E6F40}" srcOrd="0" destOrd="0" parTransId="{C563826B-A860-8646-B11B-21C844677D70}" sibTransId="{53EF7F3D-82BB-3548-B785-821EE4054C17}"/>
    <dgm:cxn modelId="{92ECF838-C394-2D47-B4F0-84740E6AFD2D}" type="presOf" srcId="{16DA603B-5465-D849-BC7C-A1FB3DB532F4}" destId="{4F707F1F-441B-E04A-AD75-797830742A2D}" srcOrd="1" destOrd="0" presId="urn:microsoft.com/office/officeart/2005/8/layout/orgChart1"/>
    <dgm:cxn modelId="{84136FF1-2241-6745-8B7E-4066AF83C79A}" type="presOf" srcId="{91DE99C1-8723-7146-90BA-0F4E883819C8}" destId="{B0992E10-5965-D942-BBC3-E5F4AD0A177B}" srcOrd="0" destOrd="0" presId="urn:microsoft.com/office/officeart/2005/8/layout/orgChart1"/>
    <dgm:cxn modelId="{201668EA-5E0D-E142-A548-76942FC3C2B9}" srcId="{19E81523-874A-2E4B-B218-5E28EABD6332}" destId="{16DA603B-5465-D849-BC7C-A1FB3DB532F4}" srcOrd="1" destOrd="0" parTransId="{A76935E7-3CE4-BE40-BD74-A70B1611DB04}" sibTransId="{2F448717-DF5F-604E-BA21-6BD9873C6733}"/>
    <dgm:cxn modelId="{AB0FB372-C022-4042-8EC0-7E6F097136AA}" type="presOf" srcId="{A76935E7-3CE4-BE40-BD74-A70B1611DB04}" destId="{AEA14ACE-6803-0646-BA8E-97185A8EA55B}" srcOrd="0" destOrd="0" presId="urn:microsoft.com/office/officeart/2005/8/layout/orgChart1"/>
    <dgm:cxn modelId="{7B94EC55-BD18-1E4F-9820-F3C46452D794}" type="presParOf" srcId="{B0992E10-5965-D942-BBC3-E5F4AD0A177B}" destId="{3F916127-2B90-DB45-A447-F2A8A7C45508}" srcOrd="0" destOrd="0" presId="urn:microsoft.com/office/officeart/2005/8/layout/orgChart1"/>
    <dgm:cxn modelId="{DB8873ED-168C-E34D-9F12-C84A57A2D392}" type="presParOf" srcId="{3F916127-2B90-DB45-A447-F2A8A7C45508}" destId="{A2D15573-983B-7148-86BA-66EA7C5A3E71}" srcOrd="0" destOrd="0" presId="urn:microsoft.com/office/officeart/2005/8/layout/orgChart1"/>
    <dgm:cxn modelId="{50F4122B-4006-874C-B812-F654BAB97D16}" type="presParOf" srcId="{A2D15573-983B-7148-86BA-66EA7C5A3E71}" destId="{90CE0EB8-58FB-2C4F-A23F-D713BBE30AA5}" srcOrd="0" destOrd="0" presId="urn:microsoft.com/office/officeart/2005/8/layout/orgChart1"/>
    <dgm:cxn modelId="{49F8056F-759A-0942-A31A-1A9308151005}" type="presParOf" srcId="{A2D15573-983B-7148-86BA-66EA7C5A3E71}" destId="{4D92E70F-F535-894E-88F3-B2BA95D94B97}" srcOrd="1" destOrd="0" presId="urn:microsoft.com/office/officeart/2005/8/layout/orgChart1"/>
    <dgm:cxn modelId="{06A82E58-1F8B-1146-B6FC-0FCF3EEC3582}" type="presParOf" srcId="{3F916127-2B90-DB45-A447-F2A8A7C45508}" destId="{5838AB9C-55A5-3742-96BA-4D708F6707B7}" srcOrd="1" destOrd="0" presId="urn:microsoft.com/office/officeart/2005/8/layout/orgChart1"/>
    <dgm:cxn modelId="{40F43342-FB63-5D49-9774-3DA38DD3B68A}" type="presParOf" srcId="{5838AB9C-55A5-3742-96BA-4D708F6707B7}" destId="{72F37419-368E-A74A-9079-447B9573D765}" srcOrd="0" destOrd="0" presId="urn:microsoft.com/office/officeart/2005/8/layout/orgChart1"/>
    <dgm:cxn modelId="{71CD6F84-1BA9-C144-A36F-13EFA96AAC2B}" type="presParOf" srcId="{5838AB9C-55A5-3742-96BA-4D708F6707B7}" destId="{9E4BFA00-C0C8-484B-90C5-7086D2D5146B}" srcOrd="1" destOrd="0" presId="urn:microsoft.com/office/officeart/2005/8/layout/orgChart1"/>
    <dgm:cxn modelId="{FE877F08-16A0-7349-B1CD-1FABFC325318}" type="presParOf" srcId="{9E4BFA00-C0C8-484B-90C5-7086D2D5146B}" destId="{818DE0D2-785B-8849-9978-45E7C029A75B}" srcOrd="0" destOrd="0" presId="urn:microsoft.com/office/officeart/2005/8/layout/orgChart1"/>
    <dgm:cxn modelId="{A97E368C-3C06-FE4B-8964-4C80EC084E9C}" type="presParOf" srcId="{818DE0D2-785B-8849-9978-45E7C029A75B}" destId="{3AC7D0F9-5285-C344-ABDE-7B548F6167C9}" srcOrd="0" destOrd="0" presId="urn:microsoft.com/office/officeart/2005/8/layout/orgChart1"/>
    <dgm:cxn modelId="{53C0B539-3418-2145-811F-537B21D6A497}" type="presParOf" srcId="{818DE0D2-785B-8849-9978-45E7C029A75B}" destId="{850495C5-142A-834B-A297-C666DD59E631}" srcOrd="1" destOrd="0" presId="urn:microsoft.com/office/officeart/2005/8/layout/orgChart1"/>
    <dgm:cxn modelId="{51840316-EF66-2343-8361-B6AFA801604D}" type="presParOf" srcId="{9E4BFA00-C0C8-484B-90C5-7086D2D5146B}" destId="{E1B4E1C1-A2E3-8546-A816-6FCF9ADB4690}" srcOrd="1" destOrd="0" presId="urn:microsoft.com/office/officeart/2005/8/layout/orgChart1"/>
    <dgm:cxn modelId="{5A5EE3D9-88A8-B245-B46E-5F1429076B10}" type="presParOf" srcId="{9E4BFA00-C0C8-484B-90C5-7086D2D5146B}" destId="{E1CCE11E-133A-2242-9EE9-FEC00F948C4A}" srcOrd="2" destOrd="0" presId="urn:microsoft.com/office/officeart/2005/8/layout/orgChart1"/>
    <dgm:cxn modelId="{B9968EE9-523D-5E4E-9F32-F3EA9DF36513}" type="presParOf" srcId="{5838AB9C-55A5-3742-96BA-4D708F6707B7}" destId="{AEA14ACE-6803-0646-BA8E-97185A8EA55B}" srcOrd="2" destOrd="0" presId="urn:microsoft.com/office/officeart/2005/8/layout/orgChart1"/>
    <dgm:cxn modelId="{05A8A8CD-7CDC-F842-B936-0909E99E9251}" type="presParOf" srcId="{5838AB9C-55A5-3742-96BA-4D708F6707B7}" destId="{026192C5-EEC3-414B-BF4F-4B10881704ED}" srcOrd="3" destOrd="0" presId="urn:microsoft.com/office/officeart/2005/8/layout/orgChart1"/>
    <dgm:cxn modelId="{6D003BF2-946F-A640-B160-B6BBF82FA2D2}" type="presParOf" srcId="{026192C5-EEC3-414B-BF4F-4B10881704ED}" destId="{AD75F803-9E68-6F4D-9115-0978E4CA0803}" srcOrd="0" destOrd="0" presId="urn:microsoft.com/office/officeart/2005/8/layout/orgChart1"/>
    <dgm:cxn modelId="{945DF10D-DC8A-5B42-B9D1-D80C3B169915}" type="presParOf" srcId="{AD75F803-9E68-6F4D-9115-0978E4CA0803}" destId="{743A7736-0E6B-4D49-BC30-03B0CB01637B}" srcOrd="0" destOrd="0" presId="urn:microsoft.com/office/officeart/2005/8/layout/orgChart1"/>
    <dgm:cxn modelId="{63C23276-7037-3747-B017-667D29940553}" type="presParOf" srcId="{AD75F803-9E68-6F4D-9115-0978E4CA0803}" destId="{4F707F1F-441B-E04A-AD75-797830742A2D}" srcOrd="1" destOrd="0" presId="urn:microsoft.com/office/officeart/2005/8/layout/orgChart1"/>
    <dgm:cxn modelId="{EF729E21-9A82-6D4B-A920-4BCFBE65789A}" type="presParOf" srcId="{026192C5-EEC3-414B-BF4F-4B10881704ED}" destId="{009DD47D-B87A-D740-B6D0-0E0AF2E66D8E}" srcOrd="1" destOrd="0" presId="urn:microsoft.com/office/officeart/2005/8/layout/orgChart1"/>
    <dgm:cxn modelId="{6E4D38C5-27AF-104A-AB6D-8DAD13F16D23}" type="presParOf" srcId="{026192C5-EEC3-414B-BF4F-4B10881704ED}" destId="{79111C34-7B20-DB4B-8E84-89F1603DC1ED}" srcOrd="2" destOrd="0" presId="urn:microsoft.com/office/officeart/2005/8/layout/orgChart1"/>
    <dgm:cxn modelId="{1F0FC52B-F075-B644-9D14-0E6746F15D29}" type="presParOf" srcId="{3F916127-2B90-DB45-A447-F2A8A7C45508}" destId="{94A2359E-25EA-D441-87BF-C6021565F899}"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1DE99C1-8723-7146-90BA-0F4E883819C8}" type="doc">
      <dgm:prSet loTypeId="urn:microsoft.com/office/officeart/2005/8/layout/orgChart1" loCatId="" qsTypeId="urn:microsoft.com/office/officeart/2005/8/quickstyle/simple4" qsCatId="simple" csTypeId="urn:microsoft.com/office/officeart/2005/8/colors/accent1_2" csCatId="accent1" phldr="1"/>
      <dgm:spPr/>
      <dgm:t>
        <a:bodyPr/>
        <a:lstStyle/>
        <a:p>
          <a:endParaRPr lang="zh-CN" altLang="en-US"/>
        </a:p>
      </dgm:t>
    </dgm:pt>
    <dgm:pt modelId="{19E81523-874A-2E4B-B218-5E28EABD6332}">
      <dgm:prSet phldrT="[文本]"/>
      <dgm:spPr/>
      <dgm:t>
        <a:bodyPr/>
        <a:lstStyle/>
        <a:p>
          <a:r>
            <a:rPr lang="zh-CN" altLang="en-US"/>
            <a:t>表处理模块快的结果</a:t>
          </a:r>
        </a:p>
      </dgm:t>
    </dgm:pt>
    <dgm:pt modelId="{65F08FF3-D45C-B344-898C-4D6333F582DF}" type="parTrans" cxnId="{4724D17D-C808-1A4A-98A5-30E89CF75122}">
      <dgm:prSet/>
      <dgm:spPr/>
      <dgm:t>
        <a:bodyPr/>
        <a:lstStyle/>
        <a:p>
          <a:endParaRPr lang="zh-CN" altLang="en-US"/>
        </a:p>
      </dgm:t>
    </dgm:pt>
    <dgm:pt modelId="{2D6F5C31-D248-EC44-B76F-E6698B93898D}" type="sibTrans" cxnId="{4724D17D-C808-1A4A-98A5-30E89CF75122}">
      <dgm:prSet/>
      <dgm:spPr/>
      <dgm:t>
        <a:bodyPr/>
        <a:lstStyle/>
        <a:p>
          <a:endParaRPr lang="zh-CN" altLang="en-US"/>
        </a:p>
      </dgm:t>
    </dgm:pt>
    <dgm:pt modelId="{10EBC487-AE1E-A446-A8CF-1584175E6F40}">
      <dgm:prSet phldrT="[文本]"/>
      <dgm:spPr/>
      <dgm:t>
        <a:bodyPr/>
        <a:lstStyle/>
        <a:p>
          <a:r>
            <a:rPr lang="zh-CN" altLang="en-US" dirty="0"/>
            <a:t>标处理模块的结果</a:t>
          </a:r>
        </a:p>
      </dgm:t>
    </dgm:pt>
    <dgm:pt modelId="{C563826B-A860-8646-B11B-21C844677D70}" type="parTrans" cxnId="{5D90B421-267F-B54B-87C2-123AE2CA4CBA}">
      <dgm:prSet/>
      <dgm:spPr/>
      <dgm:t>
        <a:bodyPr/>
        <a:lstStyle/>
        <a:p>
          <a:endParaRPr lang="zh-CN" altLang="en-US"/>
        </a:p>
      </dgm:t>
    </dgm:pt>
    <dgm:pt modelId="{53EF7F3D-82BB-3548-B785-821EE4054C17}" type="sibTrans" cxnId="{5D90B421-267F-B54B-87C2-123AE2CA4CBA}">
      <dgm:prSet/>
      <dgm:spPr/>
      <dgm:t>
        <a:bodyPr/>
        <a:lstStyle/>
        <a:p>
          <a:endParaRPr lang="zh-CN" altLang="en-US"/>
        </a:p>
      </dgm:t>
    </dgm:pt>
    <dgm:pt modelId="{16DA603B-5465-D849-BC7C-A1FB3DB532F4}">
      <dgm:prSet phldrT="[文本]"/>
      <dgm:spPr/>
      <dgm:t>
        <a:bodyPr/>
        <a:lstStyle/>
        <a:p>
          <a:r>
            <a:rPr lang="zh-CN" altLang="en-US"/>
            <a:t>选择</a:t>
          </a:r>
          <a:r>
            <a:rPr lang="en-US" altLang="zh-CN"/>
            <a:t>HBASE</a:t>
          </a:r>
          <a:r>
            <a:rPr lang="zh-CN" altLang="en-US"/>
            <a:t>表，</a:t>
          </a:r>
          <a:r>
            <a:rPr lang="zh-CN" altLang="en-US" baseline="0"/>
            <a:t> 存入</a:t>
          </a:r>
          <a:endParaRPr lang="zh-CN" altLang="en-US"/>
        </a:p>
      </dgm:t>
    </dgm:pt>
    <dgm:pt modelId="{A76935E7-3CE4-BE40-BD74-A70B1611DB04}" type="parTrans" cxnId="{201668EA-5E0D-E142-A548-76942FC3C2B9}">
      <dgm:prSet/>
      <dgm:spPr/>
      <dgm:t>
        <a:bodyPr/>
        <a:lstStyle/>
        <a:p>
          <a:endParaRPr lang="zh-CN" altLang="en-US"/>
        </a:p>
      </dgm:t>
    </dgm:pt>
    <dgm:pt modelId="{2F448717-DF5F-604E-BA21-6BD9873C6733}" type="sibTrans" cxnId="{201668EA-5E0D-E142-A548-76942FC3C2B9}">
      <dgm:prSet/>
      <dgm:spPr/>
      <dgm:t>
        <a:bodyPr/>
        <a:lstStyle/>
        <a:p>
          <a:endParaRPr lang="zh-CN" altLang="en-US"/>
        </a:p>
      </dgm:t>
    </dgm:pt>
    <dgm:pt modelId="{B0992E10-5965-D942-BBC3-E5F4AD0A177B}" type="pres">
      <dgm:prSet presAssocID="{91DE99C1-8723-7146-90BA-0F4E883819C8}" presName="hierChild1" presStyleCnt="0">
        <dgm:presLayoutVars>
          <dgm:orgChart val="1"/>
          <dgm:chPref val="1"/>
          <dgm:dir/>
          <dgm:animOne val="branch"/>
          <dgm:animLvl val="lvl"/>
          <dgm:resizeHandles/>
        </dgm:presLayoutVars>
      </dgm:prSet>
      <dgm:spPr/>
      <dgm:t>
        <a:bodyPr/>
        <a:lstStyle/>
        <a:p>
          <a:endParaRPr lang="zh-CN" altLang="en-US"/>
        </a:p>
      </dgm:t>
    </dgm:pt>
    <dgm:pt modelId="{3F916127-2B90-DB45-A447-F2A8A7C45508}" type="pres">
      <dgm:prSet presAssocID="{19E81523-874A-2E4B-B218-5E28EABD6332}" presName="hierRoot1" presStyleCnt="0">
        <dgm:presLayoutVars>
          <dgm:hierBranch val="init"/>
        </dgm:presLayoutVars>
      </dgm:prSet>
      <dgm:spPr/>
    </dgm:pt>
    <dgm:pt modelId="{A2D15573-983B-7148-86BA-66EA7C5A3E71}" type="pres">
      <dgm:prSet presAssocID="{19E81523-874A-2E4B-B218-5E28EABD6332}" presName="rootComposite1" presStyleCnt="0"/>
      <dgm:spPr/>
    </dgm:pt>
    <dgm:pt modelId="{90CE0EB8-58FB-2C4F-A23F-D713BBE30AA5}" type="pres">
      <dgm:prSet presAssocID="{19E81523-874A-2E4B-B218-5E28EABD6332}" presName="rootText1" presStyleLbl="node0" presStyleIdx="0" presStyleCnt="1">
        <dgm:presLayoutVars>
          <dgm:chPref val="3"/>
        </dgm:presLayoutVars>
      </dgm:prSet>
      <dgm:spPr/>
      <dgm:t>
        <a:bodyPr/>
        <a:lstStyle/>
        <a:p>
          <a:endParaRPr lang="zh-CN" altLang="en-US"/>
        </a:p>
      </dgm:t>
    </dgm:pt>
    <dgm:pt modelId="{4D92E70F-F535-894E-88F3-B2BA95D94B97}" type="pres">
      <dgm:prSet presAssocID="{19E81523-874A-2E4B-B218-5E28EABD6332}" presName="rootConnector1" presStyleLbl="node1" presStyleIdx="0" presStyleCnt="0"/>
      <dgm:spPr/>
      <dgm:t>
        <a:bodyPr/>
        <a:lstStyle/>
        <a:p>
          <a:endParaRPr lang="zh-CN" altLang="en-US"/>
        </a:p>
      </dgm:t>
    </dgm:pt>
    <dgm:pt modelId="{5838AB9C-55A5-3742-96BA-4D708F6707B7}" type="pres">
      <dgm:prSet presAssocID="{19E81523-874A-2E4B-B218-5E28EABD6332}" presName="hierChild2" presStyleCnt="0"/>
      <dgm:spPr/>
    </dgm:pt>
    <dgm:pt modelId="{72F37419-368E-A74A-9079-447B9573D765}" type="pres">
      <dgm:prSet presAssocID="{C563826B-A860-8646-B11B-21C844677D70}" presName="Name37" presStyleLbl="parChTrans1D2" presStyleIdx="0" presStyleCnt="2"/>
      <dgm:spPr/>
      <dgm:t>
        <a:bodyPr/>
        <a:lstStyle/>
        <a:p>
          <a:endParaRPr lang="zh-CN" altLang="en-US"/>
        </a:p>
      </dgm:t>
    </dgm:pt>
    <dgm:pt modelId="{9E4BFA00-C0C8-484B-90C5-7086D2D5146B}" type="pres">
      <dgm:prSet presAssocID="{10EBC487-AE1E-A446-A8CF-1584175E6F40}" presName="hierRoot2" presStyleCnt="0">
        <dgm:presLayoutVars>
          <dgm:hierBranch val="init"/>
        </dgm:presLayoutVars>
      </dgm:prSet>
      <dgm:spPr/>
    </dgm:pt>
    <dgm:pt modelId="{818DE0D2-785B-8849-9978-45E7C029A75B}" type="pres">
      <dgm:prSet presAssocID="{10EBC487-AE1E-A446-A8CF-1584175E6F40}" presName="rootComposite" presStyleCnt="0"/>
      <dgm:spPr/>
    </dgm:pt>
    <dgm:pt modelId="{3AC7D0F9-5285-C344-ABDE-7B548F6167C9}" type="pres">
      <dgm:prSet presAssocID="{10EBC487-AE1E-A446-A8CF-1584175E6F40}" presName="rootText" presStyleLbl="node2" presStyleIdx="0" presStyleCnt="2">
        <dgm:presLayoutVars>
          <dgm:chPref val="3"/>
        </dgm:presLayoutVars>
      </dgm:prSet>
      <dgm:spPr/>
      <dgm:t>
        <a:bodyPr/>
        <a:lstStyle/>
        <a:p>
          <a:endParaRPr lang="zh-CN" altLang="en-US"/>
        </a:p>
      </dgm:t>
    </dgm:pt>
    <dgm:pt modelId="{850495C5-142A-834B-A297-C666DD59E631}" type="pres">
      <dgm:prSet presAssocID="{10EBC487-AE1E-A446-A8CF-1584175E6F40}" presName="rootConnector" presStyleLbl="node2" presStyleIdx="0" presStyleCnt="2"/>
      <dgm:spPr/>
      <dgm:t>
        <a:bodyPr/>
        <a:lstStyle/>
        <a:p>
          <a:endParaRPr lang="zh-CN" altLang="en-US"/>
        </a:p>
      </dgm:t>
    </dgm:pt>
    <dgm:pt modelId="{E1B4E1C1-A2E3-8546-A816-6FCF9ADB4690}" type="pres">
      <dgm:prSet presAssocID="{10EBC487-AE1E-A446-A8CF-1584175E6F40}" presName="hierChild4" presStyleCnt="0"/>
      <dgm:spPr/>
    </dgm:pt>
    <dgm:pt modelId="{E1CCE11E-133A-2242-9EE9-FEC00F948C4A}" type="pres">
      <dgm:prSet presAssocID="{10EBC487-AE1E-A446-A8CF-1584175E6F40}" presName="hierChild5" presStyleCnt="0"/>
      <dgm:spPr/>
    </dgm:pt>
    <dgm:pt modelId="{AEA14ACE-6803-0646-BA8E-97185A8EA55B}" type="pres">
      <dgm:prSet presAssocID="{A76935E7-3CE4-BE40-BD74-A70B1611DB04}" presName="Name37" presStyleLbl="parChTrans1D2" presStyleIdx="1" presStyleCnt="2"/>
      <dgm:spPr/>
      <dgm:t>
        <a:bodyPr/>
        <a:lstStyle/>
        <a:p>
          <a:endParaRPr lang="zh-CN" altLang="en-US"/>
        </a:p>
      </dgm:t>
    </dgm:pt>
    <dgm:pt modelId="{026192C5-EEC3-414B-BF4F-4B10881704ED}" type="pres">
      <dgm:prSet presAssocID="{16DA603B-5465-D849-BC7C-A1FB3DB532F4}" presName="hierRoot2" presStyleCnt="0">
        <dgm:presLayoutVars>
          <dgm:hierBranch val="init"/>
        </dgm:presLayoutVars>
      </dgm:prSet>
      <dgm:spPr/>
    </dgm:pt>
    <dgm:pt modelId="{AD75F803-9E68-6F4D-9115-0978E4CA0803}" type="pres">
      <dgm:prSet presAssocID="{16DA603B-5465-D849-BC7C-A1FB3DB532F4}" presName="rootComposite" presStyleCnt="0"/>
      <dgm:spPr/>
    </dgm:pt>
    <dgm:pt modelId="{743A7736-0E6B-4D49-BC30-03B0CB01637B}" type="pres">
      <dgm:prSet presAssocID="{16DA603B-5465-D849-BC7C-A1FB3DB532F4}" presName="rootText" presStyleLbl="node2" presStyleIdx="1" presStyleCnt="2">
        <dgm:presLayoutVars>
          <dgm:chPref val="3"/>
        </dgm:presLayoutVars>
      </dgm:prSet>
      <dgm:spPr/>
      <dgm:t>
        <a:bodyPr/>
        <a:lstStyle/>
        <a:p>
          <a:endParaRPr lang="zh-CN" altLang="en-US"/>
        </a:p>
      </dgm:t>
    </dgm:pt>
    <dgm:pt modelId="{4F707F1F-441B-E04A-AD75-797830742A2D}" type="pres">
      <dgm:prSet presAssocID="{16DA603B-5465-D849-BC7C-A1FB3DB532F4}" presName="rootConnector" presStyleLbl="node2" presStyleIdx="1" presStyleCnt="2"/>
      <dgm:spPr/>
      <dgm:t>
        <a:bodyPr/>
        <a:lstStyle/>
        <a:p>
          <a:endParaRPr lang="zh-CN" altLang="en-US"/>
        </a:p>
      </dgm:t>
    </dgm:pt>
    <dgm:pt modelId="{009DD47D-B87A-D740-B6D0-0E0AF2E66D8E}" type="pres">
      <dgm:prSet presAssocID="{16DA603B-5465-D849-BC7C-A1FB3DB532F4}" presName="hierChild4" presStyleCnt="0"/>
      <dgm:spPr/>
    </dgm:pt>
    <dgm:pt modelId="{79111C34-7B20-DB4B-8E84-89F1603DC1ED}" type="pres">
      <dgm:prSet presAssocID="{16DA603B-5465-D849-BC7C-A1FB3DB532F4}" presName="hierChild5" presStyleCnt="0"/>
      <dgm:spPr/>
    </dgm:pt>
    <dgm:pt modelId="{94A2359E-25EA-D441-87BF-C6021565F899}" type="pres">
      <dgm:prSet presAssocID="{19E81523-874A-2E4B-B218-5E28EABD6332}" presName="hierChild3" presStyleCnt="0"/>
      <dgm:spPr/>
    </dgm:pt>
  </dgm:ptLst>
  <dgm:cxnLst>
    <dgm:cxn modelId="{2EA9D3A1-D95A-4847-A47A-94CA11B712E5}" type="presOf" srcId="{A76935E7-3CE4-BE40-BD74-A70B1611DB04}" destId="{AEA14ACE-6803-0646-BA8E-97185A8EA55B}" srcOrd="0" destOrd="0" presId="urn:microsoft.com/office/officeart/2005/8/layout/orgChart1"/>
    <dgm:cxn modelId="{05F7E6CD-CDE6-1C42-AFD4-2B1B599EA269}" type="presOf" srcId="{10EBC487-AE1E-A446-A8CF-1584175E6F40}" destId="{3AC7D0F9-5285-C344-ABDE-7B548F6167C9}" srcOrd="0" destOrd="0" presId="urn:microsoft.com/office/officeart/2005/8/layout/orgChart1"/>
    <dgm:cxn modelId="{E0E9CCC7-0458-3848-AC18-4765B2FDB33F}" type="presOf" srcId="{C563826B-A860-8646-B11B-21C844677D70}" destId="{72F37419-368E-A74A-9079-447B9573D765}" srcOrd="0" destOrd="0" presId="urn:microsoft.com/office/officeart/2005/8/layout/orgChart1"/>
    <dgm:cxn modelId="{8B159631-BD7A-5249-A286-9425F2548430}" type="presOf" srcId="{19E81523-874A-2E4B-B218-5E28EABD6332}" destId="{90CE0EB8-58FB-2C4F-A23F-D713BBE30AA5}" srcOrd="0" destOrd="0" presId="urn:microsoft.com/office/officeart/2005/8/layout/orgChart1"/>
    <dgm:cxn modelId="{4724D17D-C808-1A4A-98A5-30E89CF75122}" srcId="{91DE99C1-8723-7146-90BA-0F4E883819C8}" destId="{19E81523-874A-2E4B-B218-5E28EABD6332}" srcOrd="0" destOrd="0" parTransId="{65F08FF3-D45C-B344-898C-4D6333F582DF}" sibTransId="{2D6F5C31-D248-EC44-B76F-E6698B93898D}"/>
    <dgm:cxn modelId="{41F6D33B-DF08-0949-9F75-4818D0379F68}" type="presOf" srcId="{16DA603B-5465-D849-BC7C-A1FB3DB532F4}" destId="{4F707F1F-441B-E04A-AD75-797830742A2D}" srcOrd="1" destOrd="0" presId="urn:microsoft.com/office/officeart/2005/8/layout/orgChart1"/>
    <dgm:cxn modelId="{5D90B421-267F-B54B-87C2-123AE2CA4CBA}" srcId="{19E81523-874A-2E4B-B218-5E28EABD6332}" destId="{10EBC487-AE1E-A446-A8CF-1584175E6F40}" srcOrd="0" destOrd="0" parTransId="{C563826B-A860-8646-B11B-21C844677D70}" sibTransId="{53EF7F3D-82BB-3548-B785-821EE4054C17}"/>
    <dgm:cxn modelId="{6CC2AA6C-CA8A-334F-AB7B-4A330018D036}" type="presOf" srcId="{16DA603B-5465-D849-BC7C-A1FB3DB532F4}" destId="{743A7736-0E6B-4D49-BC30-03B0CB01637B}" srcOrd="0" destOrd="0" presId="urn:microsoft.com/office/officeart/2005/8/layout/orgChart1"/>
    <dgm:cxn modelId="{444010B0-C09A-514D-97E0-2D93678C54C8}" type="presOf" srcId="{91DE99C1-8723-7146-90BA-0F4E883819C8}" destId="{B0992E10-5965-D942-BBC3-E5F4AD0A177B}" srcOrd="0" destOrd="0" presId="urn:microsoft.com/office/officeart/2005/8/layout/orgChart1"/>
    <dgm:cxn modelId="{201668EA-5E0D-E142-A548-76942FC3C2B9}" srcId="{19E81523-874A-2E4B-B218-5E28EABD6332}" destId="{16DA603B-5465-D849-BC7C-A1FB3DB532F4}" srcOrd="1" destOrd="0" parTransId="{A76935E7-3CE4-BE40-BD74-A70B1611DB04}" sibTransId="{2F448717-DF5F-604E-BA21-6BD9873C6733}"/>
    <dgm:cxn modelId="{3B46A9B4-BAF8-3743-AC2C-F75E6E52FDD1}" type="presOf" srcId="{10EBC487-AE1E-A446-A8CF-1584175E6F40}" destId="{850495C5-142A-834B-A297-C666DD59E631}" srcOrd="1" destOrd="0" presId="urn:microsoft.com/office/officeart/2005/8/layout/orgChart1"/>
    <dgm:cxn modelId="{25A1FC6C-9CDD-484D-BDD8-83C2E5A08B94}" type="presOf" srcId="{19E81523-874A-2E4B-B218-5E28EABD6332}" destId="{4D92E70F-F535-894E-88F3-B2BA95D94B97}" srcOrd="1" destOrd="0" presId="urn:microsoft.com/office/officeart/2005/8/layout/orgChart1"/>
    <dgm:cxn modelId="{87B3F53E-C20D-744B-82A4-CB6C1BD98DD6}" type="presParOf" srcId="{B0992E10-5965-D942-BBC3-E5F4AD0A177B}" destId="{3F916127-2B90-DB45-A447-F2A8A7C45508}" srcOrd="0" destOrd="0" presId="urn:microsoft.com/office/officeart/2005/8/layout/orgChart1"/>
    <dgm:cxn modelId="{A5A7A7E9-B014-A145-9C1F-ACFE82A44C99}" type="presParOf" srcId="{3F916127-2B90-DB45-A447-F2A8A7C45508}" destId="{A2D15573-983B-7148-86BA-66EA7C5A3E71}" srcOrd="0" destOrd="0" presId="urn:microsoft.com/office/officeart/2005/8/layout/orgChart1"/>
    <dgm:cxn modelId="{EDACCD77-EE98-F446-BDC3-EEAC1F23ECA4}" type="presParOf" srcId="{A2D15573-983B-7148-86BA-66EA7C5A3E71}" destId="{90CE0EB8-58FB-2C4F-A23F-D713BBE30AA5}" srcOrd="0" destOrd="0" presId="urn:microsoft.com/office/officeart/2005/8/layout/orgChart1"/>
    <dgm:cxn modelId="{83F349A9-3A60-9946-AF93-C6F4FF8B71DB}" type="presParOf" srcId="{A2D15573-983B-7148-86BA-66EA7C5A3E71}" destId="{4D92E70F-F535-894E-88F3-B2BA95D94B97}" srcOrd="1" destOrd="0" presId="urn:microsoft.com/office/officeart/2005/8/layout/orgChart1"/>
    <dgm:cxn modelId="{7570700D-49F4-A64D-B4F3-A4131E0A6C85}" type="presParOf" srcId="{3F916127-2B90-DB45-A447-F2A8A7C45508}" destId="{5838AB9C-55A5-3742-96BA-4D708F6707B7}" srcOrd="1" destOrd="0" presId="urn:microsoft.com/office/officeart/2005/8/layout/orgChart1"/>
    <dgm:cxn modelId="{0863BDF9-97D5-384D-8148-7387395B242D}" type="presParOf" srcId="{5838AB9C-55A5-3742-96BA-4D708F6707B7}" destId="{72F37419-368E-A74A-9079-447B9573D765}" srcOrd="0" destOrd="0" presId="urn:microsoft.com/office/officeart/2005/8/layout/orgChart1"/>
    <dgm:cxn modelId="{F2FD0421-1E36-9D48-9511-C5EBD3C8028B}" type="presParOf" srcId="{5838AB9C-55A5-3742-96BA-4D708F6707B7}" destId="{9E4BFA00-C0C8-484B-90C5-7086D2D5146B}" srcOrd="1" destOrd="0" presId="urn:microsoft.com/office/officeart/2005/8/layout/orgChart1"/>
    <dgm:cxn modelId="{F91DF9C0-1DB5-6346-A0D1-ADA443DF40FF}" type="presParOf" srcId="{9E4BFA00-C0C8-484B-90C5-7086D2D5146B}" destId="{818DE0D2-785B-8849-9978-45E7C029A75B}" srcOrd="0" destOrd="0" presId="urn:microsoft.com/office/officeart/2005/8/layout/orgChart1"/>
    <dgm:cxn modelId="{9597CEF0-31B0-C447-9CE1-3EE34EC3FCF5}" type="presParOf" srcId="{818DE0D2-785B-8849-9978-45E7C029A75B}" destId="{3AC7D0F9-5285-C344-ABDE-7B548F6167C9}" srcOrd="0" destOrd="0" presId="urn:microsoft.com/office/officeart/2005/8/layout/orgChart1"/>
    <dgm:cxn modelId="{10341312-CA42-3B41-B743-F875E2D7C9D0}" type="presParOf" srcId="{818DE0D2-785B-8849-9978-45E7C029A75B}" destId="{850495C5-142A-834B-A297-C666DD59E631}" srcOrd="1" destOrd="0" presId="urn:microsoft.com/office/officeart/2005/8/layout/orgChart1"/>
    <dgm:cxn modelId="{607D1B15-DA6A-264F-A111-B07E25986720}" type="presParOf" srcId="{9E4BFA00-C0C8-484B-90C5-7086D2D5146B}" destId="{E1B4E1C1-A2E3-8546-A816-6FCF9ADB4690}" srcOrd="1" destOrd="0" presId="urn:microsoft.com/office/officeart/2005/8/layout/orgChart1"/>
    <dgm:cxn modelId="{45074CA8-FE6C-3542-B88D-9DBA52A1078C}" type="presParOf" srcId="{9E4BFA00-C0C8-484B-90C5-7086D2D5146B}" destId="{E1CCE11E-133A-2242-9EE9-FEC00F948C4A}" srcOrd="2" destOrd="0" presId="urn:microsoft.com/office/officeart/2005/8/layout/orgChart1"/>
    <dgm:cxn modelId="{9362754F-7929-F64E-8E53-36BA3185B08D}" type="presParOf" srcId="{5838AB9C-55A5-3742-96BA-4D708F6707B7}" destId="{AEA14ACE-6803-0646-BA8E-97185A8EA55B}" srcOrd="2" destOrd="0" presId="urn:microsoft.com/office/officeart/2005/8/layout/orgChart1"/>
    <dgm:cxn modelId="{A6E44496-53EE-F44C-B042-BB42D772E6B9}" type="presParOf" srcId="{5838AB9C-55A5-3742-96BA-4D708F6707B7}" destId="{026192C5-EEC3-414B-BF4F-4B10881704ED}" srcOrd="3" destOrd="0" presId="urn:microsoft.com/office/officeart/2005/8/layout/orgChart1"/>
    <dgm:cxn modelId="{41770EE7-AE9F-A349-B463-6D53519A4237}" type="presParOf" srcId="{026192C5-EEC3-414B-BF4F-4B10881704ED}" destId="{AD75F803-9E68-6F4D-9115-0978E4CA0803}" srcOrd="0" destOrd="0" presId="urn:microsoft.com/office/officeart/2005/8/layout/orgChart1"/>
    <dgm:cxn modelId="{E5193FD5-5F18-764F-AEE0-30563838A7FD}" type="presParOf" srcId="{AD75F803-9E68-6F4D-9115-0978E4CA0803}" destId="{743A7736-0E6B-4D49-BC30-03B0CB01637B}" srcOrd="0" destOrd="0" presId="urn:microsoft.com/office/officeart/2005/8/layout/orgChart1"/>
    <dgm:cxn modelId="{1ED52E66-67A6-3F4C-9425-058FD1D70128}" type="presParOf" srcId="{AD75F803-9E68-6F4D-9115-0978E4CA0803}" destId="{4F707F1F-441B-E04A-AD75-797830742A2D}" srcOrd="1" destOrd="0" presId="urn:microsoft.com/office/officeart/2005/8/layout/orgChart1"/>
    <dgm:cxn modelId="{16CAF491-81F7-D541-A731-35901F88A494}" type="presParOf" srcId="{026192C5-EEC3-414B-BF4F-4B10881704ED}" destId="{009DD47D-B87A-D740-B6D0-0E0AF2E66D8E}" srcOrd="1" destOrd="0" presId="urn:microsoft.com/office/officeart/2005/8/layout/orgChart1"/>
    <dgm:cxn modelId="{2AF6BCAA-D370-704F-880F-D437A2B9A09F}" type="presParOf" srcId="{026192C5-EEC3-414B-BF4F-4B10881704ED}" destId="{79111C34-7B20-DB4B-8E84-89F1603DC1ED}" srcOrd="2" destOrd="0" presId="urn:microsoft.com/office/officeart/2005/8/layout/orgChart1"/>
    <dgm:cxn modelId="{39BFB2E4-6E66-A948-A330-403F74A98DD5}" type="presParOf" srcId="{3F916127-2B90-DB45-A447-F2A8A7C45508}" destId="{94A2359E-25EA-D441-87BF-C6021565F899}"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A14ACE-6803-0646-BA8E-97185A8EA55B}">
      <dsp:nvSpPr>
        <dsp:cNvPr id="0" name=""/>
        <dsp:cNvSpPr/>
      </dsp:nvSpPr>
      <dsp:spPr>
        <a:xfrm>
          <a:off x="2980379" y="956520"/>
          <a:ext cx="1155570" cy="401107"/>
        </a:xfrm>
        <a:custGeom>
          <a:avLst/>
          <a:gdLst/>
          <a:ahLst/>
          <a:cxnLst/>
          <a:rect l="0" t="0" r="0" b="0"/>
          <a:pathLst>
            <a:path>
              <a:moveTo>
                <a:pt x="0" y="0"/>
              </a:moveTo>
              <a:lnTo>
                <a:pt x="0" y="200553"/>
              </a:lnTo>
              <a:lnTo>
                <a:pt x="1155570" y="200553"/>
              </a:lnTo>
              <a:lnTo>
                <a:pt x="1155570" y="401107"/>
              </a:lnTo>
            </a:path>
          </a:pathLst>
        </a:custGeom>
        <a:noFill/>
        <a:ln w="12700" cap="rnd"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2F37419-368E-A74A-9079-447B9573D765}">
      <dsp:nvSpPr>
        <dsp:cNvPr id="0" name=""/>
        <dsp:cNvSpPr/>
      </dsp:nvSpPr>
      <dsp:spPr>
        <a:xfrm>
          <a:off x="1824809" y="956520"/>
          <a:ext cx="1155570" cy="401107"/>
        </a:xfrm>
        <a:custGeom>
          <a:avLst/>
          <a:gdLst/>
          <a:ahLst/>
          <a:cxnLst/>
          <a:rect l="0" t="0" r="0" b="0"/>
          <a:pathLst>
            <a:path>
              <a:moveTo>
                <a:pt x="1155570" y="0"/>
              </a:moveTo>
              <a:lnTo>
                <a:pt x="1155570" y="200553"/>
              </a:lnTo>
              <a:lnTo>
                <a:pt x="0" y="200553"/>
              </a:lnTo>
              <a:lnTo>
                <a:pt x="0" y="401107"/>
              </a:lnTo>
            </a:path>
          </a:pathLst>
        </a:custGeom>
        <a:noFill/>
        <a:ln w="12700" cap="rnd"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0CE0EB8-58FB-2C4F-A23F-D713BBE30AA5}">
      <dsp:nvSpPr>
        <dsp:cNvPr id="0" name=""/>
        <dsp:cNvSpPr/>
      </dsp:nvSpPr>
      <dsp:spPr>
        <a:xfrm>
          <a:off x="2025363" y="1503"/>
          <a:ext cx="1910033" cy="955016"/>
        </a:xfrm>
        <a:prstGeom prst="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a:t>用户输入参数</a:t>
          </a:r>
        </a:p>
      </dsp:txBody>
      <dsp:txXfrm>
        <a:off x="2025363" y="1503"/>
        <a:ext cx="1910033" cy="955016"/>
      </dsp:txXfrm>
    </dsp:sp>
    <dsp:sp modelId="{3AC7D0F9-5285-C344-ABDE-7B548F6167C9}">
      <dsp:nvSpPr>
        <dsp:cNvPr id="0" name=""/>
        <dsp:cNvSpPr/>
      </dsp:nvSpPr>
      <dsp:spPr>
        <a:xfrm>
          <a:off x="869792" y="1357627"/>
          <a:ext cx="1910033" cy="955016"/>
        </a:xfrm>
        <a:prstGeom prst="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a:t>选择表，读取数据</a:t>
          </a:r>
        </a:p>
      </dsp:txBody>
      <dsp:txXfrm>
        <a:off x="869792" y="1357627"/>
        <a:ext cx="1910033" cy="955016"/>
      </dsp:txXfrm>
    </dsp:sp>
    <dsp:sp modelId="{743A7736-0E6B-4D49-BC30-03B0CB01637B}">
      <dsp:nvSpPr>
        <dsp:cNvPr id="0" name=""/>
        <dsp:cNvSpPr/>
      </dsp:nvSpPr>
      <dsp:spPr>
        <a:xfrm>
          <a:off x="3180933" y="1357627"/>
          <a:ext cx="1910033" cy="955016"/>
        </a:xfrm>
        <a:prstGeom prst="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zh-CN" altLang="en-US" sz="2400" kern="1200"/>
            <a:t>获取结果并送到表处理模块</a:t>
          </a:r>
        </a:p>
      </dsp:txBody>
      <dsp:txXfrm>
        <a:off x="3180933" y="1357627"/>
        <a:ext cx="1910033" cy="9550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A14ACE-6803-0646-BA8E-97185A8EA55B}">
      <dsp:nvSpPr>
        <dsp:cNvPr id="0" name=""/>
        <dsp:cNvSpPr/>
      </dsp:nvSpPr>
      <dsp:spPr>
        <a:xfrm>
          <a:off x="3327652" y="814106"/>
          <a:ext cx="984250" cy="341640"/>
        </a:xfrm>
        <a:custGeom>
          <a:avLst/>
          <a:gdLst/>
          <a:ahLst/>
          <a:cxnLst/>
          <a:rect l="0" t="0" r="0" b="0"/>
          <a:pathLst>
            <a:path>
              <a:moveTo>
                <a:pt x="0" y="0"/>
              </a:moveTo>
              <a:lnTo>
                <a:pt x="0" y="170820"/>
              </a:lnTo>
              <a:lnTo>
                <a:pt x="984250" y="170820"/>
              </a:lnTo>
              <a:lnTo>
                <a:pt x="984250" y="341640"/>
              </a:lnTo>
            </a:path>
          </a:pathLst>
        </a:custGeom>
        <a:noFill/>
        <a:ln w="12700" cap="rnd"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2F37419-368E-A74A-9079-447B9573D765}">
      <dsp:nvSpPr>
        <dsp:cNvPr id="0" name=""/>
        <dsp:cNvSpPr/>
      </dsp:nvSpPr>
      <dsp:spPr>
        <a:xfrm>
          <a:off x="2343401" y="814106"/>
          <a:ext cx="984250" cy="341640"/>
        </a:xfrm>
        <a:custGeom>
          <a:avLst/>
          <a:gdLst/>
          <a:ahLst/>
          <a:cxnLst/>
          <a:rect l="0" t="0" r="0" b="0"/>
          <a:pathLst>
            <a:path>
              <a:moveTo>
                <a:pt x="984250" y="0"/>
              </a:moveTo>
              <a:lnTo>
                <a:pt x="984250" y="170820"/>
              </a:lnTo>
              <a:lnTo>
                <a:pt x="0" y="170820"/>
              </a:lnTo>
              <a:lnTo>
                <a:pt x="0" y="341640"/>
              </a:lnTo>
            </a:path>
          </a:pathLst>
        </a:custGeom>
        <a:noFill/>
        <a:ln w="12700" cap="rnd"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0CE0EB8-58FB-2C4F-A23F-D713BBE30AA5}">
      <dsp:nvSpPr>
        <dsp:cNvPr id="0" name=""/>
        <dsp:cNvSpPr/>
      </dsp:nvSpPr>
      <dsp:spPr>
        <a:xfrm>
          <a:off x="2514221" y="675"/>
          <a:ext cx="1626861" cy="813430"/>
        </a:xfrm>
        <a:prstGeom prst="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335" tIns="13335" rIns="13335" bIns="13335" numCol="1" spcCol="1270" anchor="ctr" anchorCtr="0">
          <a:noAutofit/>
        </a:bodyPr>
        <a:lstStyle/>
        <a:p>
          <a:pPr lvl="0" algn="ctr" defTabSz="933450">
            <a:lnSpc>
              <a:spcPct val="90000"/>
            </a:lnSpc>
            <a:spcBef>
              <a:spcPct val="0"/>
            </a:spcBef>
            <a:spcAft>
              <a:spcPct val="35000"/>
            </a:spcAft>
          </a:pPr>
          <a:r>
            <a:rPr lang="zh-CN" altLang="en-US" sz="2100" kern="1200"/>
            <a:t>读表模块的结果</a:t>
          </a:r>
        </a:p>
      </dsp:txBody>
      <dsp:txXfrm>
        <a:off x="2514221" y="675"/>
        <a:ext cx="1626861" cy="813430"/>
      </dsp:txXfrm>
    </dsp:sp>
    <dsp:sp modelId="{3AC7D0F9-5285-C344-ABDE-7B548F6167C9}">
      <dsp:nvSpPr>
        <dsp:cNvPr id="0" name=""/>
        <dsp:cNvSpPr/>
      </dsp:nvSpPr>
      <dsp:spPr>
        <a:xfrm>
          <a:off x="1529970" y="1155746"/>
          <a:ext cx="1626861" cy="813430"/>
        </a:xfrm>
        <a:prstGeom prst="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335" tIns="13335" rIns="13335" bIns="13335" numCol="1" spcCol="1270" anchor="ctr" anchorCtr="0">
          <a:noAutofit/>
        </a:bodyPr>
        <a:lstStyle/>
        <a:p>
          <a:pPr lvl="0" algn="ctr" defTabSz="933450">
            <a:lnSpc>
              <a:spcPct val="90000"/>
            </a:lnSpc>
            <a:spcBef>
              <a:spcPct val="0"/>
            </a:spcBef>
            <a:spcAft>
              <a:spcPct val="35000"/>
            </a:spcAft>
          </a:pPr>
          <a:r>
            <a:rPr lang="zh-CN" altLang="en-US" sz="2100" kern="1200"/>
            <a:t>读取并解决依赖</a:t>
          </a:r>
        </a:p>
      </dsp:txBody>
      <dsp:txXfrm>
        <a:off x="1529970" y="1155746"/>
        <a:ext cx="1626861" cy="813430"/>
      </dsp:txXfrm>
    </dsp:sp>
    <dsp:sp modelId="{743A7736-0E6B-4D49-BC30-03B0CB01637B}">
      <dsp:nvSpPr>
        <dsp:cNvPr id="0" name=""/>
        <dsp:cNvSpPr/>
      </dsp:nvSpPr>
      <dsp:spPr>
        <a:xfrm>
          <a:off x="3498472" y="1155746"/>
          <a:ext cx="1626861" cy="813430"/>
        </a:xfrm>
        <a:prstGeom prst="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335" tIns="13335" rIns="13335" bIns="13335" numCol="1" spcCol="1270" anchor="ctr" anchorCtr="0">
          <a:noAutofit/>
        </a:bodyPr>
        <a:lstStyle/>
        <a:p>
          <a:pPr lvl="0" algn="ctr" defTabSz="933450">
            <a:lnSpc>
              <a:spcPct val="90000"/>
            </a:lnSpc>
            <a:spcBef>
              <a:spcPct val="0"/>
            </a:spcBef>
            <a:spcAft>
              <a:spcPct val="35000"/>
            </a:spcAft>
          </a:pPr>
          <a:r>
            <a:rPr lang="zh-CN" altLang="en-US" sz="2100" kern="1200"/>
            <a:t>获取结果并送到存表模块</a:t>
          </a:r>
        </a:p>
      </dsp:txBody>
      <dsp:txXfrm>
        <a:off x="3498472" y="1155746"/>
        <a:ext cx="1626861" cy="81343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A14ACE-6803-0646-BA8E-97185A8EA55B}">
      <dsp:nvSpPr>
        <dsp:cNvPr id="0" name=""/>
        <dsp:cNvSpPr/>
      </dsp:nvSpPr>
      <dsp:spPr>
        <a:xfrm>
          <a:off x="2788006" y="1031058"/>
          <a:ext cx="1245702" cy="432392"/>
        </a:xfrm>
        <a:custGeom>
          <a:avLst/>
          <a:gdLst/>
          <a:ahLst/>
          <a:cxnLst/>
          <a:rect l="0" t="0" r="0" b="0"/>
          <a:pathLst>
            <a:path>
              <a:moveTo>
                <a:pt x="0" y="0"/>
              </a:moveTo>
              <a:lnTo>
                <a:pt x="0" y="216196"/>
              </a:lnTo>
              <a:lnTo>
                <a:pt x="1245702" y="216196"/>
              </a:lnTo>
              <a:lnTo>
                <a:pt x="1245702" y="432392"/>
              </a:lnTo>
            </a:path>
          </a:pathLst>
        </a:custGeom>
        <a:noFill/>
        <a:ln w="12700" cap="rnd"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2F37419-368E-A74A-9079-447B9573D765}">
      <dsp:nvSpPr>
        <dsp:cNvPr id="0" name=""/>
        <dsp:cNvSpPr/>
      </dsp:nvSpPr>
      <dsp:spPr>
        <a:xfrm>
          <a:off x="1542303" y="1031058"/>
          <a:ext cx="1245702" cy="432392"/>
        </a:xfrm>
        <a:custGeom>
          <a:avLst/>
          <a:gdLst/>
          <a:ahLst/>
          <a:cxnLst/>
          <a:rect l="0" t="0" r="0" b="0"/>
          <a:pathLst>
            <a:path>
              <a:moveTo>
                <a:pt x="1245702" y="0"/>
              </a:moveTo>
              <a:lnTo>
                <a:pt x="1245702" y="216196"/>
              </a:lnTo>
              <a:lnTo>
                <a:pt x="0" y="216196"/>
              </a:lnTo>
              <a:lnTo>
                <a:pt x="0" y="432392"/>
              </a:lnTo>
            </a:path>
          </a:pathLst>
        </a:custGeom>
        <a:noFill/>
        <a:ln w="12700" cap="rnd"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0CE0EB8-58FB-2C4F-A23F-D713BBE30AA5}">
      <dsp:nvSpPr>
        <dsp:cNvPr id="0" name=""/>
        <dsp:cNvSpPr/>
      </dsp:nvSpPr>
      <dsp:spPr>
        <a:xfrm>
          <a:off x="1758499" y="1551"/>
          <a:ext cx="2059013" cy="1029506"/>
        </a:xfrm>
        <a:prstGeom prst="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zh-CN" altLang="en-US" sz="3100" kern="1200"/>
            <a:t>表处理模块快的结果</a:t>
          </a:r>
        </a:p>
      </dsp:txBody>
      <dsp:txXfrm>
        <a:off x="1758499" y="1551"/>
        <a:ext cx="2059013" cy="1029506"/>
      </dsp:txXfrm>
    </dsp:sp>
    <dsp:sp modelId="{3AC7D0F9-5285-C344-ABDE-7B548F6167C9}">
      <dsp:nvSpPr>
        <dsp:cNvPr id="0" name=""/>
        <dsp:cNvSpPr/>
      </dsp:nvSpPr>
      <dsp:spPr>
        <a:xfrm>
          <a:off x="512796" y="1463450"/>
          <a:ext cx="2059013" cy="1029506"/>
        </a:xfrm>
        <a:prstGeom prst="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zh-CN" altLang="en-US" sz="3100" kern="1200" dirty="0"/>
            <a:t>标处理模块的结果</a:t>
          </a:r>
        </a:p>
      </dsp:txBody>
      <dsp:txXfrm>
        <a:off x="512796" y="1463450"/>
        <a:ext cx="2059013" cy="1029506"/>
      </dsp:txXfrm>
    </dsp:sp>
    <dsp:sp modelId="{743A7736-0E6B-4D49-BC30-03B0CB01637B}">
      <dsp:nvSpPr>
        <dsp:cNvPr id="0" name=""/>
        <dsp:cNvSpPr/>
      </dsp:nvSpPr>
      <dsp:spPr>
        <a:xfrm>
          <a:off x="3004202" y="1463450"/>
          <a:ext cx="2059013" cy="1029506"/>
        </a:xfrm>
        <a:prstGeom prst="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zh-CN" altLang="en-US" sz="3100" kern="1200"/>
            <a:t>选择</a:t>
          </a:r>
          <a:r>
            <a:rPr lang="en-US" altLang="zh-CN" sz="3100" kern="1200"/>
            <a:t>HBASE</a:t>
          </a:r>
          <a:r>
            <a:rPr lang="zh-CN" altLang="en-US" sz="3100" kern="1200"/>
            <a:t>表，</a:t>
          </a:r>
          <a:r>
            <a:rPr lang="zh-CN" altLang="en-US" sz="3100" kern="1200" baseline="0"/>
            <a:t> 存入</a:t>
          </a:r>
          <a:endParaRPr lang="zh-CN" altLang="en-US" sz="3100" kern="1200"/>
        </a:p>
      </dsp:txBody>
      <dsp:txXfrm>
        <a:off x="3004202" y="1463450"/>
        <a:ext cx="2059013" cy="1029506"/>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10A76A-C544-694B-A602-43D1E0487A41}" type="datetimeFigureOut">
              <a:rPr kumimoji="1" lang="zh-CN" altLang="en-US" smtClean="0"/>
              <a:t>16/4/22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931893-A45A-5D46-875C-CC369DC73D00}" type="slidenum">
              <a:rPr kumimoji="1" lang="zh-CN" altLang="en-US" smtClean="0"/>
              <a:t>‹#›</a:t>
            </a:fld>
            <a:endParaRPr kumimoji="1" lang="zh-CN" altLang="en-US"/>
          </a:p>
        </p:txBody>
      </p:sp>
    </p:spTree>
    <p:extLst>
      <p:ext uri="{BB962C8B-B14F-4D97-AF65-F5344CB8AC3E}">
        <p14:creationId xmlns:p14="http://schemas.microsoft.com/office/powerpoint/2010/main" val="1142694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6931893-A45A-5D46-875C-CC369DC73D00}" type="slidenum">
              <a:rPr kumimoji="1" lang="zh-CN" altLang="en-US" smtClean="0"/>
              <a:t>1</a:t>
            </a:fld>
            <a:endParaRPr kumimoji="1" lang="zh-CN" altLang="en-US"/>
          </a:p>
        </p:txBody>
      </p:sp>
    </p:spTree>
    <p:extLst>
      <p:ext uri="{BB962C8B-B14F-4D97-AF65-F5344CB8AC3E}">
        <p14:creationId xmlns:p14="http://schemas.microsoft.com/office/powerpoint/2010/main" val="323349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引述">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4/22/16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42A54C80-263E-416B-A8E0-580EDEADCBDC}" type="datetimeFigureOut">
              <a:rPr lang="en-US" dirty="0"/>
              <a:t>4/22/16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4/22/16</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pPr algn="ctr"/>
            <a:r>
              <a:rPr kumimoji="1" lang="zh-CN" altLang="en-US" dirty="0" smtClean="0"/>
              <a:t>关系数据库到</a:t>
            </a:r>
            <a:r>
              <a:rPr kumimoji="1" lang="en-US" altLang="zh-CN" dirty="0" smtClean="0"/>
              <a:t>HBASE</a:t>
            </a:r>
            <a:r>
              <a:rPr kumimoji="1" lang="zh-CN" altLang="en-US" dirty="0" smtClean="0"/>
              <a:t>导出</a:t>
            </a:r>
            <a:r>
              <a:rPr kumimoji="1" lang="en-US" altLang="zh-CN" dirty="0" smtClean="0"/>
              <a:t>/</a:t>
            </a:r>
            <a:r>
              <a:rPr kumimoji="1" lang="zh-CN" altLang="en-US" dirty="0" smtClean="0"/>
              <a:t>同步工具设计与实现</a:t>
            </a:r>
            <a:endParaRPr kumimoji="1" lang="zh-CN" altLang="en-US" dirty="0"/>
          </a:p>
        </p:txBody>
      </p:sp>
      <p:sp>
        <p:nvSpPr>
          <p:cNvPr id="3" name="副标题 2"/>
          <p:cNvSpPr>
            <a:spLocks noGrp="1"/>
          </p:cNvSpPr>
          <p:nvPr>
            <p:ph type="subTitle" idx="1"/>
          </p:nvPr>
        </p:nvSpPr>
        <p:spPr/>
        <p:txBody>
          <a:bodyPr/>
          <a:lstStyle/>
          <a:p>
            <a:endParaRPr kumimoji="1" lang="zh-CN" altLang="en-US" dirty="0" smtClean="0"/>
          </a:p>
          <a:p>
            <a:r>
              <a:rPr kumimoji="1" lang="zh-CN" altLang="en-US" dirty="0" smtClean="0"/>
              <a:t>胡官涛</a:t>
            </a:r>
            <a:endParaRPr kumimoji="1" lang="zh-CN" altLang="en-US" dirty="0"/>
          </a:p>
        </p:txBody>
      </p:sp>
    </p:spTree>
    <p:extLst>
      <p:ext uri="{BB962C8B-B14F-4D97-AF65-F5344CB8AC3E}">
        <p14:creationId xmlns:p14="http://schemas.microsoft.com/office/powerpoint/2010/main" val="11387480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b="1" dirty="0"/>
              <a:t>总体设计</a:t>
            </a:r>
            <a:r>
              <a:rPr kumimoji="1" lang="zh-CN" altLang="en-US" dirty="0"/>
              <a:t/>
            </a:r>
            <a:br>
              <a:rPr kumimoji="1" lang="zh-CN" altLang="en-US" dirty="0"/>
            </a:br>
            <a:r>
              <a:rPr kumimoji="1" lang="zh-CN" altLang="en-US" dirty="0"/>
              <a:t>模块结构</a:t>
            </a:r>
          </a:p>
        </p:txBody>
      </p:sp>
      <p:sp>
        <p:nvSpPr>
          <p:cNvPr id="3" name="内容占位符 2"/>
          <p:cNvSpPr>
            <a:spLocks noGrp="1"/>
          </p:cNvSpPr>
          <p:nvPr>
            <p:ph idx="1"/>
          </p:nvPr>
        </p:nvSpPr>
        <p:spPr/>
        <p:txBody>
          <a:bodyPr/>
          <a:lstStyle/>
          <a:p>
            <a:r>
              <a:rPr lang="en-US" altLang="zh-CN" b="1" dirty="0"/>
              <a:t>2 </a:t>
            </a:r>
            <a:r>
              <a:rPr lang="zh-CN" altLang="zh-CN" b="1" dirty="0"/>
              <a:t>表处理模块</a:t>
            </a:r>
            <a:r>
              <a:rPr lang="zh-CN" altLang="zh-CN" dirty="0"/>
              <a:t> </a:t>
            </a:r>
            <a:endParaRPr lang="zh-CN" altLang="en-US" dirty="0" smtClean="0"/>
          </a:p>
          <a:p>
            <a:r>
              <a:rPr lang="zh-CN" altLang="zh-CN" dirty="0"/>
              <a:t>处理从读表模块传来的数据，解决依赖，将结果和对应表信息传送到存表模块</a:t>
            </a:r>
            <a:r>
              <a:rPr lang="zh-CN" altLang="zh-CN" dirty="0" smtClean="0"/>
              <a:t>。</a:t>
            </a:r>
            <a:endParaRPr lang="zh-CN" altLang="en-US" dirty="0" smtClean="0"/>
          </a:p>
          <a:p>
            <a:endParaRPr lang="zh-CN" altLang="en-US" dirty="0"/>
          </a:p>
          <a:p>
            <a:endParaRPr lang="zh-CN" altLang="en-US" dirty="0" smtClean="0"/>
          </a:p>
          <a:p>
            <a:endParaRPr lang="zh-CN" altLang="en-US" dirty="0"/>
          </a:p>
          <a:p>
            <a:endParaRPr lang="zh-CN" altLang="en-US" dirty="0" smtClean="0"/>
          </a:p>
          <a:p>
            <a:endParaRPr lang="zh-CN" altLang="en-US" dirty="0"/>
          </a:p>
          <a:p>
            <a:r>
              <a:rPr lang="zh-CN" altLang="en-US" dirty="0" smtClean="0"/>
              <a:t>依赖处理方法（见下</a:t>
            </a:r>
            <a:r>
              <a:rPr lang="en-US" altLang="zh-CN" dirty="0" smtClean="0"/>
              <a:t>2</a:t>
            </a:r>
            <a:r>
              <a:rPr lang="zh-CN" altLang="en-US" dirty="0" smtClean="0"/>
              <a:t>页）</a:t>
            </a:r>
            <a:endParaRPr lang="zh-CN" altLang="zh-CN" dirty="0"/>
          </a:p>
          <a:p>
            <a:endParaRPr kumimoji="1" lang="zh-CN" altLang="en-US" dirty="0"/>
          </a:p>
        </p:txBody>
      </p:sp>
      <p:graphicFrame>
        <p:nvGraphicFramePr>
          <p:cNvPr id="4" name="图表 3"/>
          <p:cNvGraphicFramePr/>
          <p:nvPr>
            <p:extLst>
              <p:ext uri="{D42A27DB-BD31-4B8C-83A1-F6EECF244321}">
                <p14:modId xmlns:p14="http://schemas.microsoft.com/office/powerpoint/2010/main" val="1011613228"/>
              </p:ext>
            </p:extLst>
          </p:nvPr>
        </p:nvGraphicFramePr>
        <p:xfrm>
          <a:off x="1154244" y="2901949"/>
          <a:ext cx="6655304" cy="19698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908770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b="1" dirty="0"/>
              <a:t>总体设计</a:t>
            </a:r>
            <a:r>
              <a:rPr kumimoji="1" lang="zh-CN" altLang="en-US" dirty="0"/>
              <a:t/>
            </a:r>
            <a:br>
              <a:rPr kumimoji="1" lang="zh-CN" altLang="en-US" dirty="0"/>
            </a:br>
            <a:r>
              <a:rPr kumimoji="1" lang="zh-CN" altLang="en-US" dirty="0"/>
              <a:t>模块结构</a:t>
            </a:r>
          </a:p>
        </p:txBody>
      </p:sp>
      <p:sp>
        <p:nvSpPr>
          <p:cNvPr id="3" name="内容占位符 2"/>
          <p:cNvSpPr>
            <a:spLocks noGrp="1"/>
          </p:cNvSpPr>
          <p:nvPr>
            <p:ph idx="1"/>
          </p:nvPr>
        </p:nvSpPr>
        <p:spPr/>
        <p:txBody>
          <a:bodyPr/>
          <a:lstStyle/>
          <a:p>
            <a:r>
              <a:rPr kumimoji="1" lang="en-US" altLang="zh-CN" dirty="0" smtClean="0"/>
              <a:t>3</a:t>
            </a:r>
            <a:r>
              <a:rPr kumimoji="1" lang="zh-CN" altLang="en-US" dirty="0" smtClean="0"/>
              <a:t>：存表模块</a:t>
            </a:r>
          </a:p>
          <a:p>
            <a:r>
              <a:rPr lang="zh-CN" altLang="zh-CN" dirty="0"/>
              <a:t>接收从表处理模块传来的数据，存入</a:t>
            </a:r>
            <a:r>
              <a:rPr lang="en-US" altLang="zh-CN" dirty="0"/>
              <a:t>HBASE</a:t>
            </a:r>
            <a:endParaRPr lang="zh-CN" altLang="zh-CN" dirty="0"/>
          </a:p>
          <a:p>
            <a:pPr lvl="0"/>
            <a:endParaRPr lang="zh-CN" altLang="en-US" dirty="0"/>
          </a:p>
          <a:p>
            <a:pPr marL="0" indent="0">
              <a:buNone/>
            </a:pPr>
            <a:endParaRPr kumimoji="1" lang="zh-CN" altLang="en-US" dirty="0"/>
          </a:p>
        </p:txBody>
      </p:sp>
      <p:graphicFrame>
        <p:nvGraphicFramePr>
          <p:cNvPr id="5" name="图表 4"/>
          <p:cNvGraphicFramePr/>
          <p:nvPr>
            <p:extLst>
              <p:ext uri="{D42A27DB-BD31-4B8C-83A1-F6EECF244321}">
                <p14:modId xmlns:p14="http://schemas.microsoft.com/office/powerpoint/2010/main" val="570202684"/>
              </p:ext>
            </p:extLst>
          </p:nvPr>
        </p:nvGraphicFramePr>
        <p:xfrm>
          <a:off x="1244185" y="3306683"/>
          <a:ext cx="5576012" cy="24945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468309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b="1" dirty="0"/>
              <a:t>总体设计</a:t>
            </a:r>
            <a:r>
              <a:rPr kumimoji="1" lang="zh-CN" altLang="en-US" dirty="0"/>
              <a:t/>
            </a:r>
            <a:br>
              <a:rPr kumimoji="1" lang="zh-CN" altLang="en-US" dirty="0"/>
            </a:br>
            <a:r>
              <a:rPr kumimoji="1" lang="zh-CN" altLang="en-US" dirty="0" smtClean="0"/>
              <a:t>依赖解决</a:t>
            </a:r>
            <a:endParaRPr kumimoji="1" lang="zh-CN" altLang="en-US" dirty="0"/>
          </a:p>
        </p:txBody>
      </p:sp>
      <p:sp>
        <p:nvSpPr>
          <p:cNvPr id="3" name="内容占位符 2"/>
          <p:cNvSpPr>
            <a:spLocks noGrp="1"/>
          </p:cNvSpPr>
          <p:nvPr>
            <p:ph idx="1"/>
          </p:nvPr>
        </p:nvSpPr>
        <p:spPr/>
        <p:txBody>
          <a:bodyPr/>
          <a:lstStyle/>
          <a:p>
            <a:r>
              <a:rPr lang="en-US" altLang="zh-CN" dirty="0"/>
              <a:t>1</a:t>
            </a:r>
            <a:r>
              <a:rPr lang="zh-CN" altLang="zh-CN" dirty="0" smtClean="0"/>
              <a:t>：</a:t>
            </a:r>
            <a:r>
              <a:rPr lang="zh-CN" altLang="zh-CN" dirty="0"/>
              <a:t>基本变换 </a:t>
            </a:r>
          </a:p>
          <a:p>
            <a:r>
              <a:rPr lang="zh-CN" altLang="zh-CN" dirty="0"/>
              <a:t>（</a:t>
            </a:r>
            <a:r>
              <a:rPr lang="en-US" altLang="zh-CN" dirty="0"/>
              <a:t>1</a:t>
            </a:r>
            <a:r>
              <a:rPr lang="zh-CN" altLang="zh-CN" dirty="0"/>
              <a:t>）适用场景</a:t>
            </a:r>
          </a:p>
          <a:p>
            <a:r>
              <a:rPr lang="zh-CN" altLang="zh-CN" dirty="0"/>
              <a:t>以传统关系数据库中表设计模式定义的表变换成</a:t>
            </a:r>
            <a:r>
              <a:rPr lang="en-US" altLang="zh-CN" dirty="0" err="1"/>
              <a:t>HBase</a:t>
            </a:r>
            <a:r>
              <a:rPr lang="zh-CN" altLang="zh-CN" dirty="0"/>
              <a:t>中的表。</a:t>
            </a:r>
          </a:p>
          <a:p>
            <a:r>
              <a:rPr lang="zh-CN" altLang="zh-CN" dirty="0"/>
              <a:t>（</a:t>
            </a:r>
            <a:r>
              <a:rPr lang="en-US" altLang="zh-CN" dirty="0"/>
              <a:t>2</a:t>
            </a:r>
            <a:r>
              <a:rPr lang="zh-CN" altLang="zh-CN" dirty="0"/>
              <a:t>）变换方法</a:t>
            </a:r>
          </a:p>
          <a:p>
            <a:r>
              <a:rPr lang="en-US" altLang="zh-CN" dirty="0"/>
              <a:t>Goods</a:t>
            </a:r>
            <a:r>
              <a:rPr lang="zh-CN" altLang="zh-CN" dirty="0"/>
              <a:t>表为表</a:t>
            </a:r>
            <a:r>
              <a:rPr lang="en-US" altLang="zh-CN" dirty="0"/>
              <a:t>1</a:t>
            </a:r>
            <a:r>
              <a:rPr lang="zh-CN" altLang="zh-CN" dirty="0"/>
              <a:t>，把表</a:t>
            </a:r>
            <a:r>
              <a:rPr lang="en-US" altLang="zh-CN" dirty="0"/>
              <a:t>1</a:t>
            </a:r>
            <a:r>
              <a:rPr lang="zh-CN" altLang="zh-CN" dirty="0"/>
              <a:t>的表名作为</a:t>
            </a:r>
            <a:r>
              <a:rPr lang="en-US" altLang="zh-CN" dirty="0" err="1"/>
              <a:t>HBase</a:t>
            </a:r>
            <a:r>
              <a:rPr lang="zh-CN" altLang="zh-CN" dirty="0"/>
              <a:t>中对应的表名，表</a:t>
            </a:r>
            <a:r>
              <a:rPr lang="en-US" altLang="zh-CN" dirty="0"/>
              <a:t>1</a:t>
            </a:r>
            <a:r>
              <a:rPr lang="zh-CN" altLang="zh-CN" dirty="0"/>
              <a:t>也添加到这个表的列族中。</a:t>
            </a:r>
          </a:p>
          <a:p>
            <a:r>
              <a:rPr lang="zh-CN" altLang="zh-CN" dirty="0"/>
              <a:t>之后把表</a:t>
            </a:r>
            <a:r>
              <a:rPr lang="en-US" altLang="zh-CN" dirty="0"/>
              <a:t>1</a:t>
            </a:r>
            <a:r>
              <a:rPr lang="zh-CN" altLang="zh-CN" dirty="0"/>
              <a:t>的主键作为对应表的行键。</a:t>
            </a:r>
          </a:p>
          <a:p>
            <a:r>
              <a:rPr lang="zh-CN" altLang="zh-CN" dirty="0"/>
              <a:t>最后把表</a:t>
            </a:r>
            <a:r>
              <a:rPr lang="en-US" altLang="zh-CN" dirty="0"/>
              <a:t>1</a:t>
            </a:r>
            <a:r>
              <a:rPr lang="zh-CN" altLang="zh-CN" dirty="0"/>
              <a:t>中定义的所有属性添加到对应表的列族</a:t>
            </a:r>
            <a:r>
              <a:rPr lang="en-US" altLang="zh-CN" dirty="0"/>
              <a:t>1</a:t>
            </a:r>
            <a:r>
              <a:rPr lang="zh-CN" altLang="zh-CN" dirty="0"/>
              <a:t>中。</a:t>
            </a:r>
          </a:p>
          <a:p>
            <a:endParaRPr kumimoji="1" lang="zh-CN" altLang="en-US" dirty="0"/>
          </a:p>
        </p:txBody>
      </p:sp>
      <p:pic>
        <p:nvPicPr>
          <p:cNvPr id="4" name="图片 3"/>
          <p:cNvPicPr/>
          <p:nvPr/>
        </p:nvPicPr>
        <p:blipFill>
          <a:blip r:embed="rId2" cstate="print">
            <a:extLst>
              <a:ext uri="{28A0092B-C50C-407E-A947-70E740481C1C}">
                <a14:useLocalDpi xmlns:a14="http://schemas.microsoft.com/office/drawing/2010/main" val="0"/>
              </a:ext>
            </a:extLst>
          </a:blip>
          <a:stretch>
            <a:fillRect/>
          </a:stretch>
        </p:blipFill>
        <p:spPr>
          <a:xfrm>
            <a:off x="6505731" y="4100975"/>
            <a:ext cx="3117954" cy="2488367"/>
          </a:xfrm>
          <a:prstGeom prst="rect">
            <a:avLst/>
          </a:prstGeom>
        </p:spPr>
      </p:pic>
    </p:spTree>
    <p:extLst>
      <p:ext uri="{BB962C8B-B14F-4D97-AF65-F5344CB8AC3E}">
        <p14:creationId xmlns:p14="http://schemas.microsoft.com/office/powerpoint/2010/main" val="15068819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b="1" dirty="0"/>
              <a:t>总体设计</a:t>
            </a:r>
            <a:r>
              <a:rPr kumimoji="1" lang="zh-CN" altLang="en-US" dirty="0"/>
              <a:t/>
            </a:r>
            <a:br>
              <a:rPr kumimoji="1" lang="zh-CN" altLang="en-US" dirty="0"/>
            </a:br>
            <a:r>
              <a:rPr kumimoji="1" lang="zh-CN" altLang="en-US" dirty="0"/>
              <a:t>依赖解决</a:t>
            </a:r>
          </a:p>
        </p:txBody>
      </p:sp>
      <p:sp>
        <p:nvSpPr>
          <p:cNvPr id="3" name="内容占位符 2"/>
          <p:cNvSpPr>
            <a:spLocks noGrp="1"/>
          </p:cNvSpPr>
          <p:nvPr>
            <p:ph idx="1"/>
          </p:nvPr>
        </p:nvSpPr>
        <p:spPr/>
        <p:txBody>
          <a:bodyPr>
            <a:normAutofit/>
          </a:bodyPr>
          <a:lstStyle/>
          <a:p>
            <a:pPr marL="0" indent="0">
              <a:buNone/>
            </a:pPr>
            <a:endParaRPr kumimoji="1" lang="zh-CN" altLang="en-US" dirty="0"/>
          </a:p>
          <a:p>
            <a:r>
              <a:rPr kumimoji="1" lang="en-US" altLang="zh-CN" dirty="0" smtClean="0"/>
              <a:t>2</a:t>
            </a:r>
            <a:r>
              <a:rPr kumimoji="1" lang="zh-CN" altLang="en-US" dirty="0" smtClean="0"/>
              <a:t>：</a:t>
            </a:r>
            <a:r>
              <a:rPr lang="zh-CN" altLang="zh-CN" dirty="0"/>
              <a:t>内嵌变换</a:t>
            </a:r>
          </a:p>
          <a:p>
            <a:r>
              <a:rPr lang="en-US" altLang="zh-CN" dirty="0"/>
              <a:t> </a:t>
            </a:r>
            <a:r>
              <a:rPr lang="zh-CN" altLang="zh-CN" dirty="0"/>
              <a:t>（</a:t>
            </a:r>
            <a:r>
              <a:rPr lang="en-US" altLang="zh-CN" dirty="0"/>
              <a:t>1</a:t>
            </a:r>
            <a:r>
              <a:rPr lang="zh-CN" altLang="zh-CN" dirty="0"/>
              <a:t>）适用场景</a:t>
            </a:r>
          </a:p>
          <a:p>
            <a:r>
              <a:rPr lang="zh-CN" altLang="zh-CN" dirty="0"/>
              <a:t>查询表</a:t>
            </a:r>
            <a:r>
              <a:rPr lang="en-US" altLang="zh-CN" dirty="0"/>
              <a:t>1</a:t>
            </a:r>
            <a:r>
              <a:rPr lang="zh-CN" altLang="zh-CN" dirty="0"/>
              <a:t>中的某一行时就能够得到同这一行所关联的所有表</a:t>
            </a:r>
            <a:r>
              <a:rPr lang="en-US" altLang="zh-CN" dirty="0"/>
              <a:t>2</a:t>
            </a:r>
            <a:r>
              <a:rPr lang="zh-CN" altLang="zh-CN" dirty="0"/>
              <a:t>中的数据，这样就可以避免表</a:t>
            </a:r>
            <a:r>
              <a:rPr lang="en-US" altLang="zh-CN" dirty="0"/>
              <a:t>1</a:t>
            </a:r>
            <a:r>
              <a:rPr lang="zh-CN" altLang="zh-CN" dirty="0"/>
              <a:t>和表</a:t>
            </a:r>
            <a:r>
              <a:rPr lang="en-US" altLang="zh-CN" dirty="0"/>
              <a:t>2</a:t>
            </a:r>
            <a:r>
              <a:rPr lang="zh-CN" altLang="zh-CN" dirty="0"/>
              <a:t>的连接查询。</a:t>
            </a:r>
          </a:p>
          <a:p>
            <a:r>
              <a:rPr lang="en-US" altLang="zh-CN" dirty="0"/>
              <a:t>  </a:t>
            </a:r>
            <a:r>
              <a:rPr lang="zh-CN" altLang="zh-CN" dirty="0"/>
              <a:t>（</a:t>
            </a:r>
            <a:r>
              <a:rPr lang="en-US" altLang="zh-CN" dirty="0"/>
              <a:t>2</a:t>
            </a:r>
            <a:r>
              <a:rPr lang="zh-CN" altLang="zh-CN" dirty="0"/>
              <a:t>）方法</a:t>
            </a:r>
          </a:p>
          <a:p>
            <a:r>
              <a:rPr lang="en-US" altLang="zh-CN" dirty="0"/>
              <a:t>Goods</a:t>
            </a:r>
            <a:r>
              <a:rPr lang="zh-CN" altLang="zh-CN" dirty="0"/>
              <a:t>表为表</a:t>
            </a:r>
            <a:r>
              <a:rPr lang="en-US" altLang="zh-CN" dirty="0"/>
              <a:t>1</a:t>
            </a:r>
            <a:r>
              <a:rPr lang="zh-CN" altLang="zh-CN" dirty="0"/>
              <a:t>、</a:t>
            </a:r>
            <a:r>
              <a:rPr lang="en-US" altLang="zh-CN" dirty="0"/>
              <a:t>Color</a:t>
            </a:r>
            <a:r>
              <a:rPr lang="zh-CN" altLang="zh-CN" dirty="0"/>
              <a:t>表为表</a:t>
            </a:r>
            <a:r>
              <a:rPr lang="en-US" altLang="zh-CN" dirty="0"/>
              <a:t>2</a:t>
            </a:r>
            <a:r>
              <a:rPr lang="zh-CN" altLang="zh-CN" dirty="0"/>
              <a:t>，表</a:t>
            </a:r>
            <a:r>
              <a:rPr lang="en-US" altLang="zh-CN" dirty="0"/>
              <a:t>1</a:t>
            </a:r>
            <a:r>
              <a:rPr lang="zh-CN" altLang="zh-CN" dirty="0"/>
              <a:t>的表名作为</a:t>
            </a:r>
            <a:r>
              <a:rPr lang="en-US" altLang="zh-CN" dirty="0" err="1"/>
              <a:t>HBase</a:t>
            </a:r>
            <a:r>
              <a:rPr lang="zh-CN" altLang="zh-CN" dirty="0"/>
              <a:t>中对应的表名；</a:t>
            </a:r>
          </a:p>
          <a:p>
            <a:r>
              <a:rPr lang="zh-CN" altLang="zh-CN" dirty="0"/>
              <a:t>把表</a:t>
            </a:r>
            <a:r>
              <a:rPr lang="en-US" altLang="zh-CN" dirty="0"/>
              <a:t>1</a:t>
            </a:r>
            <a:r>
              <a:rPr lang="zh-CN" altLang="zh-CN" dirty="0"/>
              <a:t>和表</a:t>
            </a:r>
            <a:r>
              <a:rPr lang="en-US" altLang="zh-CN" dirty="0"/>
              <a:t>2</a:t>
            </a:r>
            <a:r>
              <a:rPr lang="zh-CN" altLang="zh-CN" dirty="0"/>
              <a:t>添加到列族中。表</a:t>
            </a:r>
            <a:r>
              <a:rPr lang="en-US" altLang="zh-CN" dirty="0"/>
              <a:t>1</a:t>
            </a:r>
            <a:r>
              <a:rPr lang="zh-CN" altLang="zh-CN" dirty="0"/>
              <a:t>的主键作为对应表的行键，</a:t>
            </a:r>
          </a:p>
          <a:p>
            <a:r>
              <a:rPr lang="zh-CN" altLang="zh-CN" dirty="0"/>
              <a:t>随后把表</a:t>
            </a:r>
            <a:r>
              <a:rPr lang="en-US" altLang="zh-CN" dirty="0"/>
              <a:t>1</a:t>
            </a:r>
            <a:r>
              <a:rPr lang="zh-CN" altLang="zh-CN" dirty="0"/>
              <a:t>中定义的所有属性添加到对应表的列族</a:t>
            </a:r>
            <a:r>
              <a:rPr lang="en-US" altLang="zh-CN" dirty="0"/>
              <a:t>1</a:t>
            </a:r>
            <a:r>
              <a:rPr lang="zh-CN" altLang="zh-CN" dirty="0"/>
              <a:t>中，把表</a:t>
            </a:r>
            <a:r>
              <a:rPr lang="en-US" altLang="zh-CN" dirty="0"/>
              <a:t>2</a:t>
            </a:r>
            <a:r>
              <a:rPr lang="zh-CN" altLang="zh-CN" dirty="0"/>
              <a:t>中所有同表</a:t>
            </a:r>
            <a:r>
              <a:rPr lang="en-US" altLang="zh-CN" dirty="0"/>
              <a:t>1</a:t>
            </a:r>
            <a:r>
              <a:rPr lang="zh-CN" altLang="zh-CN" dirty="0"/>
              <a:t>这一行有关的所有行属性都放入到列族</a:t>
            </a:r>
            <a:r>
              <a:rPr lang="en-US" altLang="zh-CN" dirty="0"/>
              <a:t>2</a:t>
            </a:r>
            <a:r>
              <a:rPr lang="zh-CN" altLang="zh-CN" dirty="0"/>
              <a:t>中。根据情况删除表</a:t>
            </a:r>
            <a:r>
              <a:rPr lang="en-US" altLang="zh-CN" dirty="0"/>
              <a:t>2</a:t>
            </a:r>
            <a:r>
              <a:rPr lang="zh-CN" altLang="zh-CN" dirty="0"/>
              <a:t>。 </a:t>
            </a:r>
            <a:endParaRPr kumimoji="1" lang="zh-CN" altLang="en-US" dirty="0"/>
          </a:p>
        </p:txBody>
      </p:sp>
      <p:pic>
        <p:nvPicPr>
          <p:cNvPr id="4" name="图片 3"/>
          <p:cNvPicPr/>
          <p:nvPr/>
        </p:nvPicPr>
        <p:blipFill>
          <a:blip r:embed="rId2" cstate="print">
            <a:extLst>
              <a:ext uri="{28A0092B-C50C-407E-A947-70E740481C1C}">
                <a14:useLocalDpi xmlns:a14="http://schemas.microsoft.com/office/drawing/2010/main" val="0"/>
              </a:ext>
            </a:extLst>
          </a:blip>
          <a:stretch>
            <a:fillRect/>
          </a:stretch>
        </p:blipFill>
        <p:spPr>
          <a:xfrm>
            <a:off x="5929291" y="1301275"/>
            <a:ext cx="3841115" cy="2056522"/>
          </a:xfrm>
          <a:prstGeom prst="rect">
            <a:avLst/>
          </a:prstGeom>
        </p:spPr>
      </p:pic>
    </p:spTree>
    <p:extLst>
      <p:ext uri="{BB962C8B-B14F-4D97-AF65-F5344CB8AC3E}">
        <p14:creationId xmlns:p14="http://schemas.microsoft.com/office/powerpoint/2010/main" val="9607033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b="1" dirty="0"/>
              <a:t>总体设计</a:t>
            </a:r>
            <a:r>
              <a:rPr kumimoji="1" lang="zh-CN" altLang="en-US" dirty="0"/>
              <a:t/>
            </a:r>
            <a:br>
              <a:rPr kumimoji="1" lang="zh-CN" altLang="en-US" dirty="0"/>
            </a:br>
            <a:r>
              <a:rPr kumimoji="1" lang="zh-CN" altLang="en-US" dirty="0"/>
              <a:t>依赖解决</a:t>
            </a:r>
          </a:p>
        </p:txBody>
      </p:sp>
      <p:sp>
        <p:nvSpPr>
          <p:cNvPr id="3" name="内容占位符 2"/>
          <p:cNvSpPr>
            <a:spLocks noGrp="1"/>
          </p:cNvSpPr>
          <p:nvPr>
            <p:ph idx="1"/>
          </p:nvPr>
        </p:nvSpPr>
        <p:spPr/>
        <p:txBody>
          <a:bodyPr/>
          <a:lstStyle/>
          <a:p>
            <a:r>
              <a:rPr kumimoji="1" lang="en-US" altLang="zh-CN" dirty="0" smtClean="0"/>
              <a:t>3</a:t>
            </a:r>
            <a:r>
              <a:rPr kumimoji="1" lang="zh-CN" altLang="en-US" dirty="0" smtClean="0"/>
              <a:t>：</a:t>
            </a:r>
            <a:r>
              <a:rPr lang="zh-CN" altLang="zh-CN" dirty="0"/>
              <a:t>分割</a:t>
            </a:r>
            <a:r>
              <a:rPr lang="zh-CN" altLang="zh-CN" dirty="0" smtClean="0"/>
              <a:t>变换</a:t>
            </a:r>
            <a:endParaRPr lang="zh-CN" altLang="zh-CN" dirty="0"/>
          </a:p>
          <a:p>
            <a:r>
              <a:rPr lang="zh-CN" altLang="zh-CN" dirty="0"/>
              <a:t>当从表</a:t>
            </a:r>
            <a:r>
              <a:rPr lang="en-US" altLang="zh-CN" dirty="0"/>
              <a:t>3</a:t>
            </a:r>
            <a:r>
              <a:rPr lang="zh-CN" altLang="zh-CN" dirty="0"/>
              <a:t>与其余表都存在</a:t>
            </a:r>
            <a:r>
              <a:rPr lang="en-US" altLang="zh-CN" dirty="0"/>
              <a:t>1</a:t>
            </a:r>
            <a:r>
              <a:rPr lang="zh-CN" altLang="zh-CN" dirty="0"/>
              <a:t>对</a:t>
            </a:r>
            <a:r>
              <a:rPr lang="en-US" altLang="zh-CN" dirty="0"/>
              <a:t>1</a:t>
            </a:r>
            <a:r>
              <a:rPr lang="zh-CN" altLang="zh-CN" dirty="0"/>
              <a:t>、</a:t>
            </a:r>
            <a:r>
              <a:rPr lang="en-US" altLang="zh-CN" dirty="0"/>
              <a:t>1</a:t>
            </a:r>
            <a:r>
              <a:rPr lang="zh-CN" altLang="zh-CN" dirty="0"/>
              <a:t>对多或多对多的关系时，可分割表，按照映射关系把表</a:t>
            </a:r>
            <a:r>
              <a:rPr lang="en-US" altLang="zh-CN" dirty="0"/>
              <a:t>3</a:t>
            </a:r>
            <a:r>
              <a:rPr lang="zh-CN" altLang="zh-CN" dirty="0"/>
              <a:t>中的每一行内嵌到对应的表中。当查询表</a:t>
            </a:r>
            <a:r>
              <a:rPr lang="en-US" altLang="zh-CN" dirty="0"/>
              <a:t>1</a:t>
            </a:r>
            <a:r>
              <a:rPr lang="zh-CN" altLang="zh-CN" dirty="0"/>
              <a:t>或</a:t>
            </a:r>
            <a:r>
              <a:rPr lang="en-US" altLang="zh-CN" dirty="0"/>
              <a:t>2</a:t>
            </a:r>
            <a:r>
              <a:rPr lang="zh-CN" altLang="zh-CN" dirty="0"/>
              <a:t>中的某行时就能得到同这一行所关联的所有表</a:t>
            </a:r>
            <a:r>
              <a:rPr lang="en-US" altLang="zh-CN" dirty="0"/>
              <a:t>3</a:t>
            </a:r>
            <a:r>
              <a:rPr lang="zh-CN" altLang="zh-CN" dirty="0"/>
              <a:t>的数据，避免表</a:t>
            </a:r>
            <a:r>
              <a:rPr lang="en-US" altLang="zh-CN" dirty="0"/>
              <a:t>3</a:t>
            </a:r>
            <a:r>
              <a:rPr lang="zh-CN" altLang="zh-CN" dirty="0"/>
              <a:t>同其余与之有联系的所有表之间的连接查询。</a:t>
            </a:r>
          </a:p>
          <a:p>
            <a:endParaRPr kumimoji="1" lang="zh-CN" altLang="en-US" dirty="0"/>
          </a:p>
        </p:txBody>
      </p:sp>
      <p:pic>
        <p:nvPicPr>
          <p:cNvPr id="4" name="图片 3"/>
          <p:cNvPicPr/>
          <p:nvPr/>
        </p:nvPicPr>
        <p:blipFill>
          <a:blip r:embed="rId2" cstate="print">
            <a:extLst>
              <a:ext uri="{28A0092B-C50C-407E-A947-70E740481C1C}">
                <a14:useLocalDpi xmlns:a14="http://schemas.microsoft.com/office/drawing/2010/main" val="0"/>
              </a:ext>
            </a:extLst>
          </a:blip>
          <a:stretch>
            <a:fillRect/>
          </a:stretch>
        </p:blipFill>
        <p:spPr>
          <a:xfrm>
            <a:off x="1570995" y="3809972"/>
            <a:ext cx="5474382" cy="2800690"/>
          </a:xfrm>
          <a:prstGeom prst="rect">
            <a:avLst/>
          </a:prstGeom>
        </p:spPr>
      </p:pic>
    </p:spTree>
    <p:extLst>
      <p:ext uri="{BB962C8B-B14F-4D97-AF65-F5344CB8AC3E}">
        <p14:creationId xmlns:p14="http://schemas.microsoft.com/office/powerpoint/2010/main" val="18302313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b="1" dirty="0"/>
              <a:t>总体设计</a:t>
            </a:r>
            <a:r>
              <a:rPr kumimoji="1" lang="zh-CN" altLang="en-US" dirty="0"/>
              <a:t/>
            </a:r>
            <a:br>
              <a:rPr kumimoji="1" lang="zh-CN" altLang="en-US" dirty="0"/>
            </a:br>
            <a:r>
              <a:rPr kumimoji="1" lang="zh-CN" altLang="en-US" dirty="0"/>
              <a:t>依赖解决</a:t>
            </a:r>
          </a:p>
        </p:txBody>
      </p:sp>
      <p:sp>
        <p:nvSpPr>
          <p:cNvPr id="3" name="内容占位符 2"/>
          <p:cNvSpPr>
            <a:spLocks noGrp="1"/>
          </p:cNvSpPr>
          <p:nvPr>
            <p:ph idx="1"/>
          </p:nvPr>
        </p:nvSpPr>
        <p:spPr/>
        <p:txBody>
          <a:bodyPr/>
          <a:lstStyle/>
          <a:p>
            <a:endParaRPr kumimoji="1" lang="zh-CN" altLang="en-US" dirty="0" smtClean="0"/>
          </a:p>
          <a:p>
            <a:pPr marL="0" indent="0">
              <a:buNone/>
            </a:pPr>
            <a:endParaRPr kumimoji="1" lang="zh-CN" altLang="en-US" dirty="0" smtClean="0"/>
          </a:p>
          <a:p>
            <a:r>
              <a:rPr kumimoji="1" lang="en-US" altLang="zh-CN" dirty="0" smtClean="0"/>
              <a:t>4</a:t>
            </a:r>
            <a:r>
              <a:rPr kumimoji="1" lang="zh-CN" altLang="en-US" dirty="0" smtClean="0"/>
              <a:t>：</a:t>
            </a:r>
            <a:r>
              <a:rPr lang="zh-CN" altLang="zh-CN" dirty="0"/>
              <a:t>内联变换</a:t>
            </a:r>
          </a:p>
          <a:p>
            <a:pPr lvl="0"/>
            <a:r>
              <a:rPr lang="zh-CN" altLang="zh-CN" dirty="0"/>
              <a:t>适用场景</a:t>
            </a:r>
          </a:p>
          <a:p>
            <a:r>
              <a:rPr lang="zh-CN" altLang="zh-CN" dirty="0"/>
              <a:t>从表</a:t>
            </a:r>
            <a:r>
              <a:rPr lang="en-US" altLang="zh-CN" dirty="0"/>
              <a:t>1</a:t>
            </a:r>
            <a:r>
              <a:rPr lang="zh-CN" altLang="zh-CN" dirty="0"/>
              <a:t>到表</a:t>
            </a:r>
            <a:r>
              <a:rPr lang="en-US" altLang="zh-CN" dirty="0"/>
              <a:t>2</a:t>
            </a:r>
            <a:r>
              <a:rPr lang="zh-CN" altLang="zh-CN" dirty="0"/>
              <a:t>存在</a:t>
            </a:r>
            <a:r>
              <a:rPr lang="en-US" altLang="zh-CN" dirty="0"/>
              <a:t>1</a:t>
            </a:r>
            <a:r>
              <a:rPr lang="zh-CN" altLang="zh-CN" dirty="0"/>
              <a:t>对</a:t>
            </a:r>
            <a:r>
              <a:rPr lang="en-US" altLang="zh-CN" dirty="0"/>
              <a:t>1</a:t>
            </a:r>
            <a:r>
              <a:rPr lang="zh-CN" altLang="zh-CN" dirty="0"/>
              <a:t>、</a:t>
            </a:r>
            <a:r>
              <a:rPr lang="en-US" altLang="zh-CN" dirty="0"/>
              <a:t>1</a:t>
            </a:r>
            <a:r>
              <a:rPr lang="zh-CN" altLang="zh-CN" dirty="0"/>
              <a:t>对多或多对多关系，且表</a:t>
            </a:r>
            <a:r>
              <a:rPr lang="en-US" altLang="zh-CN" dirty="0"/>
              <a:t>2</a:t>
            </a:r>
            <a:r>
              <a:rPr lang="zh-CN" altLang="zh-CN" dirty="0"/>
              <a:t>到表</a:t>
            </a:r>
            <a:r>
              <a:rPr lang="en-US" altLang="zh-CN" dirty="0"/>
              <a:t>3</a:t>
            </a:r>
            <a:r>
              <a:rPr lang="zh-CN" altLang="zh-CN" dirty="0"/>
              <a:t>也存在这些关系时，把表</a:t>
            </a:r>
            <a:r>
              <a:rPr lang="en-US" altLang="zh-CN" dirty="0"/>
              <a:t>3</a:t>
            </a:r>
            <a:r>
              <a:rPr lang="zh-CN" altLang="zh-CN" dirty="0"/>
              <a:t>作为表</a:t>
            </a:r>
            <a:r>
              <a:rPr lang="en-US" altLang="zh-CN" dirty="0"/>
              <a:t>1</a:t>
            </a:r>
            <a:r>
              <a:rPr lang="zh-CN" altLang="zh-CN" dirty="0"/>
              <a:t>的内联表。当查询表</a:t>
            </a:r>
            <a:r>
              <a:rPr lang="en-US" altLang="zh-CN" dirty="0"/>
              <a:t>1</a:t>
            </a:r>
            <a:r>
              <a:rPr lang="zh-CN" altLang="zh-CN" dirty="0"/>
              <a:t>中的某一行时，得到同这一行通过表</a:t>
            </a:r>
            <a:r>
              <a:rPr lang="en-US" altLang="zh-CN" dirty="0"/>
              <a:t>2</a:t>
            </a:r>
            <a:r>
              <a:rPr lang="zh-CN" altLang="zh-CN" dirty="0"/>
              <a:t>所间接关联的所有表</a:t>
            </a:r>
            <a:r>
              <a:rPr lang="en-US" altLang="zh-CN" dirty="0"/>
              <a:t>3</a:t>
            </a:r>
            <a:r>
              <a:rPr lang="zh-CN" altLang="zh-CN" dirty="0"/>
              <a:t>中的数据，这样就可以避免表</a:t>
            </a:r>
            <a:r>
              <a:rPr lang="en-US" altLang="zh-CN" dirty="0"/>
              <a:t>1</a:t>
            </a:r>
            <a:r>
              <a:rPr lang="zh-CN" altLang="zh-CN" dirty="0"/>
              <a:t>、表</a:t>
            </a:r>
            <a:r>
              <a:rPr lang="en-US" altLang="zh-CN" dirty="0"/>
              <a:t>2</a:t>
            </a:r>
            <a:r>
              <a:rPr lang="zh-CN" altLang="zh-CN" dirty="0"/>
              <a:t>和表</a:t>
            </a:r>
            <a:r>
              <a:rPr lang="en-US" altLang="zh-CN" dirty="0"/>
              <a:t>3</a:t>
            </a:r>
            <a:r>
              <a:rPr lang="zh-CN" altLang="zh-CN" dirty="0"/>
              <a:t>这三张表之间的连接查询。</a:t>
            </a:r>
          </a:p>
          <a:p>
            <a:pPr lvl="0"/>
            <a:r>
              <a:rPr lang="zh-CN" altLang="zh-CN" dirty="0"/>
              <a:t>方法</a:t>
            </a:r>
          </a:p>
          <a:p>
            <a:r>
              <a:rPr lang="zh-CN" altLang="zh-CN" dirty="0"/>
              <a:t>表</a:t>
            </a:r>
            <a:r>
              <a:rPr lang="en-US" altLang="zh-CN" dirty="0"/>
              <a:t>1:Goods(</a:t>
            </a:r>
            <a:r>
              <a:rPr lang="zh-CN" altLang="zh-CN" dirty="0"/>
              <a:t>主表</a:t>
            </a:r>
            <a:r>
              <a:rPr lang="en-US" altLang="zh-CN" dirty="0"/>
              <a:t>)</a:t>
            </a:r>
            <a:r>
              <a:rPr lang="zh-CN" altLang="zh-CN" dirty="0"/>
              <a:t>、表</a:t>
            </a:r>
            <a:r>
              <a:rPr lang="en-US" altLang="zh-CN" dirty="0"/>
              <a:t>2:Model</a:t>
            </a:r>
            <a:r>
              <a:rPr lang="zh-CN" altLang="zh-CN" dirty="0"/>
              <a:t>、表</a:t>
            </a:r>
            <a:r>
              <a:rPr lang="en-US" altLang="zh-CN" dirty="0"/>
              <a:t>3:GoodsRelated</a:t>
            </a:r>
            <a:r>
              <a:rPr lang="zh-CN" altLang="zh-CN" dirty="0"/>
              <a:t>。</a:t>
            </a:r>
          </a:p>
          <a:p>
            <a:r>
              <a:rPr lang="zh-CN" altLang="zh-CN" dirty="0"/>
              <a:t>把表</a:t>
            </a:r>
            <a:r>
              <a:rPr lang="en-US" altLang="zh-CN" dirty="0"/>
              <a:t>3</a:t>
            </a:r>
            <a:r>
              <a:rPr lang="zh-CN" altLang="zh-CN" dirty="0"/>
              <a:t>中所有同表</a:t>
            </a:r>
            <a:r>
              <a:rPr lang="en-US" altLang="zh-CN" dirty="0"/>
              <a:t>1</a:t>
            </a:r>
            <a:r>
              <a:rPr lang="zh-CN" altLang="zh-CN" dirty="0"/>
              <a:t>这一行通过表</a:t>
            </a:r>
            <a:r>
              <a:rPr lang="en-US" altLang="zh-CN" dirty="0"/>
              <a:t>2</a:t>
            </a:r>
            <a:r>
              <a:rPr lang="zh-CN" altLang="zh-CN" dirty="0"/>
              <a:t>有间接关联的所有行属性都放入到列族</a:t>
            </a:r>
            <a:r>
              <a:rPr lang="en-US" altLang="zh-CN" dirty="0"/>
              <a:t>2</a:t>
            </a:r>
            <a:r>
              <a:rPr lang="zh-CN" altLang="zh-CN" dirty="0"/>
              <a:t>中。</a:t>
            </a:r>
          </a:p>
          <a:p>
            <a:endParaRPr kumimoji="1" lang="zh-CN" altLang="en-US" dirty="0"/>
          </a:p>
        </p:txBody>
      </p:sp>
      <p:pic>
        <p:nvPicPr>
          <p:cNvPr id="4" name="图片 3"/>
          <p:cNvPicPr/>
          <p:nvPr/>
        </p:nvPicPr>
        <p:blipFill>
          <a:blip r:embed="rId2"/>
          <a:stretch>
            <a:fillRect/>
          </a:stretch>
        </p:blipFill>
        <p:spPr>
          <a:xfrm>
            <a:off x="5405458" y="1668738"/>
            <a:ext cx="4278188" cy="1973872"/>
          </a:xfrm>
          <a:prstGeom prst="rect">
            <a:avLst/>
          </a:prstGeom>
        </p:spPr>
      </p:pic>
    </p:spTree>
    <p:extLst>
      <p:ext uri="{BB962C8B-B14F-4D97-AF65-F5344CB8AC3E}">
        <p14:creationId xmlns:p14="http://schemas.microsoft.com/office/powerpoint/2010/main" val="1421700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接口设计</a:t>
            </a:r>
            <a:endParaRPr kumimoji="1" lang="zh-CN" altLang="en-US" dirty="0"/>
          </a:p>
        </p:txBody>
      </p:sp>
      <p:sp>
        <p:nvSpPr>
          <p:cNvPr id="3" name="内容占位符 2"/>
          <p:cNvSpPr>
            <a:spLocks noGrp="1"/>
          </p:cNvSpPr>
          <p:nvPr>
            <p:ph idx="1"/>
          </p:nvPr>
        </p:nvSpPr>
        <p:spPr/>
        <p:txBody>
          <a:bodyPr/>
          <a:lstStyle/>
          <a:p>
            <a:r>
              <a:rPr lang="en-US" altLang="zh-CN" b="1" dirty="0" smtClean="0"/>
              <a:t>1 </a:t>
            </a:r>
            <a:r>
              <a:rPr lang="zh-CN" altLang="zh-CN" b="1" dirty="0"/>
              <a:t>用户接口</a:t>
            </a:r>
            <a:endParaRPr lang="zh-CN" altLang="zh-CN" dirty="0"/>
          </a:p>
          <a:p>
            <a:r>
              <a:rPr lang="en-US" altLang="zh-CN" dirty="0"/>
              <a:t>	 </a:t>
            </a:r>
            <a:r>
              <a:rPr lang="zh-CN" altLang="zh-CN" dirty="0"/>
              <a:t>用户接口选择</a:t>
            </a:r>
            <a:r>
              <a:rPr lang="en-US" altLang="zh-CN" dirty="0"/>
              <a:t>Linux shell</a:t>
            </a:r>
            <a:r>
              <a:rPr lang="zh-CN" altLang="zh-CN" dirty="0"/>
              <a:t>， 用户手动用键盘输入参数</a:t>
            </a:r>
          </a:p>
          <a:p>
            <a:r>
              <a:rPr lang="en-US" altLang="zh-CN" b="1" dirty="0" smtClean="0"/>
              <a:t>2 </a:t>
            </a:r>
            <a:r>
              <a:rPr lang="zh-CN" altLang="zh-CN" b="1" dirty="0"/>
              <a:t>内部接口</a:t>
            </a:r>
            <a:endParaRPr lang="zh-CN" altLang="zh-CN" dirty="0"/>
          </a:p>
          <a:p>
            <a:r>
              <a:rPr lang="en-US" altLang="zh-CN" b="1" dirty="0"/>
              <a:t>	 </a:t>
            </a:r>
            <a:r>
              <a:rPr lang="zh-CN" altLang="zh-CN" dirty="0"/>
              <a:t>通过面向对象语言设计类，在</a:t>
            </a:r>
            <a:r>
              <a:rPr lang="en-US" altLang="zh-CN" dirty="0"/>
              <a:t>public</a:t>
            </a:r>
            <a:r>
              <a:rPr lang="zh-CN" altLang="zh-CN" dirty="0"/>
              <a:t>类中实现调用；类间实现严格封装。</a:t>
            </a:r>
          </a:p>
          <a:p>
            <a:endParaRPr kumimoji="1" lang="zh-CN" altLang="en-US" dirty="0" smtClean="0"/>
          </a:p>
          <a:p>
            <a:r>
              <a:rPr kumimoji="1" lang="zh-CN" altLang="en-US" dirty="0" smtClean="0"/>
              <a:t>具体接口的设计会在详细设计中实现</a:t>
            </a:r>
            <a:endParaRPr kumimoji="1" lang="zh-CN" altLang="en-US" dirty="0"/>
          </a:p>
        </p:txBody>
      </p:sp>
    </p:spTree>
    <p:extLst>
      <p:ext uri="{BB962C8B-B14F-4D97-AF65-F5344CB8AC3E}">
        <p14:creationId xmlns:p14="http://schemas.microsoft.com/office/powerpoint/2010/main" val="14505174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运行设计</a:t>
            </a:r>
            <a:endParaRPr kumimoji="1" lang="zh-CN" altLang="en-US" dirty="0"/>
          </a:p>
        </p:txBody>
      </p:sp>
      <p:sp>
        <p:nvSpPr>
          <p:cNvPr id="3" name="内容占位符 2"/>
          <p:cNvSpPr>
            <a:spLocks noGrp="1"/>
          </p:cNvSpPr>
          <p:nvPr>
            <p:ph idx="1"/>
          </p:nvPr>
        </p:nvSpPr>
        <p:spPr/>
        <p:txBody>
          <a:bodyPr>
            <a:normAutofit fontScale="92500" lnSpcReduction="10000"/>
          </a:bodyPr>
          <a:lstStyle/>
          <a:p>
            <a:r>
              <a:rPr lang="en-US" altLang="zh-CN" b="1" dirty="0" smtClean="0"/>
              <a:t>1 </a:t>
            </a:r>
            <a:r>
              <a:rPr lang="zh-CN" altLang="zh-CN" b="1" dirty="0"/>
              <a:t>运行模块组合</a:t>
            </a:r>
            <a:endParaRPr lang="zh-CN" altLang="zh-CN" dirty="0"/>
          </a:p>
          <a:p>
            <a:r>
              <a:rPr lang="en-US" altLang="zh-CN" dirty="0"/>
              <a:t> </a:t>
            </a:r>
            <a:r>
              <a:rPr lang="zh-CN" altLang="zh-CN" dirty="0"/>
              <a:t>本程序主要分为三个模块，主要两个模块完成两个个特定的功能（读表、存表、表处理）。各模块之间相对独立，程序的可移植性好。各模块之间主要以传递数据项的引用来实现模块之间的合作和数据共享。</a:t>
            </a:r>
          </a:p>
          <a:p>
            <a:r>
              <a:rPr lang="en-US" altLang="zh-CN" b="1" dirty="0" smtClean="0"/>
              <a:t>2 </a:t>
            </a:r>
            <a:r>
              <a:rPr lang="zh-CN" altLang="zh-CN" b="1" dirty="0"/>
              <a:t>运行控制</a:t>
            </a:r>
            <a:endParaRPr lang="zh-CN" altLang="zh-CN" dirty="0"/>
          </a:p>
          <a:p>
            <a:r>
              <a:rPr lang="zh-CN" altLang="zh-CN" dirty="0"/>
              <a:t>运行控制将严格按照各模块间的函数调用关系来实现。</a:t>
            </a:r>
          </a:p>
          <a:p>
            <a:r>
              <a:rPr lang="zh-CN" altLang="zh-CN" dirty="0"/>
              <a:t>数据传输方面：读表模块从用户输入的参数中判断输入的数据表类型，从而决定在表处理模块中使用何种策略，然后表处理模块解决依赖之后将结果返回给存表模块进行新的数据表存储。</a:t>
            </a:r>
          </a:p>
          <a:p>
            <a:r>
              <a:rPr lang="en-US" altLang="zh-CN" b="1" dirty="0" smtClean="0"/>
              <a:t>3 </a:t>
            </a:r>
            <a:r>
              <a:rPr lang="zh-CN" altLang="zh-CN" b="1" dirty="0"/>
              <a:t>运行时间和量级</a:t>
            </a:r>
            <a:endParaRPr lang="zh-CN" altLang="zh-CN" dirty="0"/>
          </a:p>
          <a:p>
            <a:r>
              <a:rPr lang="zh-CN" altLang="zh-CN" dirty="0"/>
              <a:t>各模块运行时间不定，这也跟用户的操作以及数据的大小有关。</a:t>
            </a:r>
          </a:p>
          <a:p>
            <a:r>
              <a:rPr lang="zh-CN" altLang="zh-CN" dirty="0"/>
              <a:t>量级：</a:t>
            </a:r>
            <a:r>
              <a:rPr lang="en-US" altLang="zh-CN" dirty="0"/>
              <a:t>HBASE</a:t>
            </a:r>
            <a:r>
              <a:rPr lang="zh-CN" altLang="zh-CN" dirty="0"/>
              <a:t>中的数据量级应该在</a:t>
            </a:r>
            <a:r>
              <a:rPr lang="en-US" altLang="zh-CN" dirty="0"/>
              <a:t>TB</a:t>
            </a:r>
            <a:r>
              <a:rPr lang="zh-CN" altLang="zh-CN" dirty="0"/>
              <a:t>级别</a:t>
            </a:r>
          </a:p>
          <a:p>
            <a:endParaRPr kumimoji="1" lang="zh-CN" altLang="en-US" dirty="0"/>
          </a:p>
        </p:txBody>
      </p:sp>
    </p:spTree>
    <p:extLst>
      <p:ext uri="{BB962C8B-B14F-4D97-AF65-F5344CB8AC3E}">
        <p14:creationId xmlns:p14="http://schemas.microsoft.com/office/powerpoint/2010/main" val="6117827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系统数据结构设计</a:t>
            </a:r>
            <a:br>
              <a:rPr kumimoji="1" lang="zh-CN" altLang="en-US" dirty="0" smtClean="0"/>
            </a:br>
            <a:endParaRPr kumimoji="1" lang="zh-CN" altLang="en-US" dirty="0"/>
          </a:p>
        </p:txBody>
      </p:sp>
      <p:sp>
        <p:nvSpPr>
          <p:cNvPr id="3" name="内容占位符 2"/>
          <p:cNvSpPr>
            <a:spLocks noGrp="1"/>
          </p:cNvSpPr>
          <p:nvPr>
            <p:ph idx="1"/>
          </p:nvPr>
        </p:nvSpPr>
        <p:spPr>
          <a:xfrm>
            <a:off x="677334" y="1439057"/>
            <a:ext cx="8596668" cy="4602306"/>
          </a:xfrm>
        </p:spPr>
        <p:txBody>
          <a:bodyPr/>
          <a:lstStyle/>
          <a:p>
            <a:r>
              <a:rPr lang="zh-CN" altLang="zh-CN" dirty="0"/>
              <a:t>用户输入参数字典 </a:t>
            </a:r>
            <a:endParaRPr lang="zh-CN" altLang="en-US" dirty="0" smtClean="0"/>
          </a:p>
          <a:p>
            <a:endParaRPr lang="zh-CN" altLang="en-US" dirty="0" smtClean="0"/>
          </a:p>
          <a:p>
            <a:endParaRPr lang="zh-CN" altLang="en-US" dirty="0" smtClean="0"/>
          </a:p>
          <a:p>
            <a:endParaRPr lang="zh-CN" altLang="en-US" dirty="0"/>
          </a:p>
          <a:p>
            <a:r>
              <a:rPr lang="en-US" altLang="zh-CN" dirty="0" smtClean="0"/>
              <a:t>log</a:t>
            </a:r>
            <a:r>
              <a:rPr lang="zh-CN" altLang="zh-CN" dirty="0"/>
              <a:t>记录的每次同步信息</a:t>
            </a:r>
            <a:r>
              <a:rPr lang="zh-CN" altLang="zh-CN" dirty="0" smtClean="0"/>
              <a:t>字典</a:t>
            </a:r>
            <a:endParaRPr lang="zh-CN" altLang="en-US" dirty="0" smtClean="0"/>
          </a:p>
          <a:p>
            <a:endParaRPr lang="zh-CN" altLang="zh-CN" dirty="0"/>
          </a:p>
          <a:p>
            <a:endParaRPr lang="zh-CN" altLang="en-US" dirty="0" smtClean="0"/>
          </a:p>
          <a:p>
            <a:endParaRPr lang="zh-CN" altLang="en-US" dirty="0"/>
          </a:p>
          <a:p>
            <a:r>
              <a:rPr lang="zh-CN" altLang="zh-CN" dirty="0" smtClean="0"/>
              <a:t>每次</a:t>
            </a:r>
            <a:r>
              <a:rPr lang="zh-CN" altLang="zh-CN" dirty="0"/>
              <a:t>运行错误时的日志数据</a:t>
            </a:r>
            <a:r>
              <a:rPr lang="zh-CN" altLang="zh-CN" dirty="0" smtClean="0"/>
              <a:t>字典</a:t>
            </a:r>
            <a:endParaRPr lang="zh-CN" altLang="en-US" dirty="0" smtClean="0"/>
          </a:p>
          <a:p>
            <a:endParaRPr lang="zh-CN" altLang="zh-CN" dirty="0"/>
          </a:p>
          <a:p>
            <a:endParaRPr kumimoji="1" lang="zh-CN" altLang="en-US" dirty="0"/>
          </a:p>
        </p:txBody>
      </p:sp>
      <p:graphicFrame>
        <p:nvGraphicFramePr>
          <p:cNvPr id="5" name="表格 4"/>
          <p:cNvGraphicFramePr>
            <a:graphicFrameLocks noGrp="1"/>
          </p:cNvGraphicFramePr>
          <p:nvPr>
            <p:extLst>
              <p:ext uri="{D42A27DB-BD31-4B8C-83A1-F6EECF244321}">
                <p14:modId xmlns:p14="http://schemas.microsoft.com/office/powerpoint/2010/main" val="785368438"/>
              </p:ext>
            </p:extLst>
          </p:nvPr>
        </p:nvGraphicFramePr>
        <p:xfrm>
          <a:off x="3042407" y="1545992"/>
          <a:ext cx="6805295" cy="1346200"/>
        </p:xfrm>
        <a:graphic>
          <a:graphicData uri="http://schemas.openxmlformats.org/drawingml/2006/table">
            <a:tbl>
              <a:tblPr firstRow="1" firstCol="1" bandRow="1"/>
              <a:tblGrid>
                <a:gridCol w="480060"/>
                <a:gridCol w="662940"/>
                <a:gridCol w="654050"/>
                <a:gridCol w="822960"/>
                <a:gridCol w="821690"/>
                <a:gridCol w="786130"/>
                <a:gridCol w="822960"/>
                <a:gridCol w="1754505"/>
              </a:tblGrid>
              <a:tr h="0">
                <a:tc>
                  <a:txBody>
                    <a:bodyPr/>
                    <a:lstStyle/>
                    <a:p>
                      <a:pPr algn="l">
                        <a:spcAft>
                          <a:spcPts val="0"/>
                        </a:spcAft>
                      </a:pPr>
                      <a:r>
                        <a:rPr lang="zh-CN" sz="1200" kern="100">
                          <a:effectLst/>
                          <a:latin typeface="Calibri" charset="0"/>
                          <a:ea typeface="宋体" charset="0"/>
                          <a:cs typeface="Times New Roman" charset="0"/>
                        </a:rPr>
                        <a:t>参数名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method</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dbtype</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dbaddress</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username</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password</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tablename</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timespace</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490220">
                <a:tc>
                  <a:txBody>
                    <a:bodyPr/>
                    <a:lstStyle/>
                    <a:p>
                      <a:pPr algn="l">
                        <a:spcAft>
                          <a:spcPts val="0"/>
                        </a:spcAft>
                      </a:pPr>
                      <a:r>
                        <a:rPr lang="zh-CN" sz="1200" kern="100" dirty="0">
                          <a:effectLst/>
                          <a:latin typeface="Calibri" charset="0"/>
                          <a:ea typeface="宋体" charset="0"/>
                          <a:cs typeface="Times New Roman" charset="0"/>
                        </a:rPr>
                        <a:t>解释</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运行方式</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数据库类型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dirty="0">
                          <a:effectLst/>
                          <a:latin typeface="Calibri" charset="0"/>
                          <a:ea typeface="宋体" charset="0"/>
                          <a:cs typeface="Times New Roman" charset="0"/>
                        </a:rPr>
                        <a:t>数据库地址</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数据库用户名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密码</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数据表名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导出的时间段</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490220">
                <a:tc>
                  <a:txBody>
                    <a:bodyPr/>
                    <a:lstStyle/>
                    <a:p>
                      <a:pPr algn="l">
                        <a:spcAft>
                          <a:spcPts val="0"/>
                        </a:spcAft>
                      </a:pPr>
                      <a:r>
                        <a:rPr lang="zh-CN" sz="1200" kern="100">
                          <a:effectLst/>
                          <a:latin typeface="Calibri" charset="0"/>
                          <a:ea typeface="宋体" charset="0"/>
                          <a:cs typeface="Times New Roman" charset="0"/>
                        </a:rPr>
                        <a:t>示例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import</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mysql</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127.0.0.1</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Admin</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Password</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Table01</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dirty="0">
                          <a:effectLst/>
                          <a:latin typeface="宋体" charset="0"/>
                          <a:ea typeface="宋体" charset="0"/>
                          <a:cs typeface="Times New Roman" charset="0"/>
                        </a:rPr>
                        <a:t>2016/3/11 12:31:30 -- 2016/3/21 12:31:20</a:t>
                      </a:r>
                      <a:endParaRPr lang="zh-CN" sz="1200" kern="100" dirty="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409985095"/>
              </p:ext>
            </p:extLst>
          </p:nvPr>
        </p:nvGraphicFramePr>
        <p:xfrm>
          <a:off x="3042407" y="3552377"/>
          <a:ext cx="5264150" cy="914400"/>
        </p:xfrm>
        <a:graphic>
          <a:graphicData uri="http://schemas.openxmlformats.org/drawingml/2006/table">
            <a:tbl>
              <a:tblPr firstRow="1" firstCol="1" bandRow="1"/>
              <a:tblGrid>
                <a:gridCol w="683260"/>
                <a:gridCol w="959485"/>
                <a:gridCol w="835660"/>
                <a:gridCol w="959485"/>
                <a:gridCol w="897890"/>
                <a:gridCol w="928370"/>
              </a:tblGrid>
              <a:tr h="0">
                <a:tc>
                  <a:txBody>
                    <a:bodyPr/>
                    <a:lstStyle/>
                    <a:p>
                      <a:pPr algn="l">
                        <a:spcAft>
                          <a:spcPts val="0"/>
                        </a:spcAft>
                      </a:pPr>
                      <a:r>
                        <a:rPr lang="zh-CN" sz="1200" kern="100">
                          <a:effectLst/>
                          <a:latin typeface="Calibri" charset="0"/>
                          <a:ea typeface="宋体" charset="0"/>
                          <a:cs typeface="Times New Roman" charset="0"/>
                        </a:rPr>
                        <a:t>参数名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time</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user</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dbaddress</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tablename</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affected</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0">
                <a:tc>
                  <a:txBody>
                    <a:bodyPr/>
                    <a:lstStyle/>
                    <a:p>
                      <a:pPr algn="l">
                        <a:spcAft>
                          <a:spcPts val="0"/>
                        </a:spcAft>
                      </a:pPr>
                      <a:r>
                        <a:rPr lang="zh-CN" sz="1200" kern="100">
                          <a:effectLst/>
                          <a:latin typeface="Calibri" charset="0"/>
                          <a:ea typeface="宋体" charset="0"/>
                          <a:cs typeface="Times New Roman" charset="0"/>
                        </a:rPr>
                        <a:t>解释</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操作时间</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操作用户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被操作数据库地址</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备操作的表</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操作详情</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0">
                <a:tc>
                  <a:txBody>
                    <a:bodyPr/>
                    <a:lstStyle/>
                    <a:p>
                      <a:pPr algn="l">
                        <a:spcAft>
                          <a:spcPts val="0"/>
                        </a:spcAft>
                      </a:pPr>
                      <a:r>
                        <a:rPr lang="zh-CN" sz="1200" kern="100">
                          <a:effectLst/>
                          <a:latin typeface="Calibri" charset="0"/>
                          <a:ea typeface="宋体" charset="0"/>
                          <a:cs typeface="Times New Roman" charset="0"/>
                        </a:rPr>
                        <a:t>示例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2016/3/11 12:31:30</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Admin</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127.0.0.1</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Table01</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dirty="0">
                          <a:effectLst/>
                          <a:latin typeface="宋体" charset="0"/>
                          <a:ea typeface="宋体" charset="0"/>
                          <a:cs typeface="Times New Roman" charset="0"/>
                        </a:rPr>
                        <a:t>1002rows affected</a:t>
                      </a:r>
                      <a:endParaRPr lang="zh-CN" sz="1200" kern="100" dirty="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952013328"/>
              </p:ext>
            </p:extLst>
          </p:nvPr>
        </p:nvGraphicFramePr>
        <p:xfrm>
          <a:off x="3042407" y="5233898"/>
          <a:ext cx="5264150" cy="914400"/>
        </p:xfrm>
        <a:graphic>
          <a:graphicData uri="http://schemas.openxmlformats.org/drawingml/2006/table">
            <a:tbl>
              <a:tblPr firstRow="1" firstCol="1" bandRow="1"/>
              <a:tblGrid>
                <a:gridCol w="693420"/>
                <a:gridCol w="962025"/>
                <a:gridCol w="842010"/>
                <a:gridCol w="962025"/>
                <a:gridCol w="902335"/>
                <a:gridCol w="902335"/>
              </a:tblGrid>
              <a:tr h="0">
                <a:tc>
                  <a:txBody>
                    <a:bodyPr/>
                    <a:lstStyle/>
                    <a:p>
                      <a:pPr algn="l">
                        <a:spcAft>
                          <a:spcPts val="0"/>
                        </a:spcAft>
                      </a:pPr>
                      <a:r>
                        <a:rPr lang="zh-CN" sz="1200" kern="100">
                          <a:effectLst/>
                          <a:latin typeface="Calibri" charset="0"/>
                          <a:ea typeface="宋体" charset="0"/>
                          <a:cs typeface="Times New Roman" charset="0"/>
                        </a:rPr>
                        <a:t>参数名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time</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user</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dbaddress</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tablename</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reason</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0">
                <a:tc>
                  <a:txBody>
                    <a:bodyPr/>
                    <a:lstStyle/>
                    <a:p>
                      <a:pPr algn="l">
                        <a:spcAft>
                          <a:spcPts val="0"/>
                        </a:spcAft>
                      </a:pPr>
                      <a:r>
                        <a:rPr lang="zh-CN" sz="1200" kern="100">
                          <a:effectLst/>
                          <a:latin typeface="Calibri" charset="0"/>
                          <a:ea typeface="宋体" charset="0"/>
                          <a:cs typeface="Times New Roman" charset="0"/>
                        </a:rPr>
                        <a:t>解释</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错误发生过时间</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造成错误的用户</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错误存在的表的地址</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错误存在的表名</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zh-CN" sz="1200" kern="100">
                          <a:effectLst/>
                          <a:latin typeface="Calibri" charset="0"/>
                          <a:ea typeface="宋体" charset="0"/>
                          <a:cs typeface="Times New Roman" charset="0"/>
                        </a:rPr>
                        <a:t>错误原因</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0">
                <a:tc>
                  <a:txBody>
                    <a:bodyPr/>
                    <a:lstStyle/>
                    <a:p>
                      <a:pPr algn="l">
                        <a:spcAft>
                          <a:spcPts val="0"/>
                        </a:spcAft>
                      </a:pPr>
                      <a:r>
                        <a:rPr lang="zh-CN" sz="1200" kern="100">
                          <a:effectLst/>
                          <a:latin typeface="Calibri" charset="0"/>
                          <a:ea typeface="宋体" charset="0"/>
                          <a:cs typeface="Times New Roman" charset="0"/>
                        </a:rPr>
                        <a:t>示例</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2016/3/11 12:31:30</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Admin</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127.0.0.1</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a:effectLst/>
                          <a:latin typeface="宋体" charset="0"/>
                          <a:ea typeface="宋体" charset="0"/>
                          <a:cs typeface="Times New Roman" charset="0"/>
                        </a:rPr>
                        <a:t>Table01</a:t>
                      </a:r>
                      <a:endParaRPr lang="zh-CN" sz="1200" kern="10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a:spcAft>
                          <a:spcPts val="0"/>
                        </a:spcAft>
                      </a:pPr>
                      <a:r>
                        <a:rPr lang="en-US" sz="1200" kern="100" dirty="0">
                          <a:effectLst/>
                          <a:latin typeface="宋体" charset="0"/>
                          <a:ea typeface="宋体" charset="0"/>
                          <a:cs typeface="Times New Roman" charset="0"/>
                        </a:rPr>
                        <a:t>Timeout</a:t>
                      </a:r>
                      <a:endParaRPr lang="zh-CN" sz="1200" kern="100" dirty="0">
                        <a:effectLst/>
                        <a:latin typeface="Calibri" charset="0"/>
                        <a:ea typeface="宋体"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bl>
          </a:graphicData>
        </a:graphic>
      </p:graphicFrame>
    </p:spTree>
    <p:extLst>
      <p:ext uri="{BB962C8B-B14F-4D97-AF65-F5344CB8AC3E}">
        <p14:creationId xmlns:p14="http://schemas.microsoft.com/office/powerpoint/2010/main" val="808093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其他设计要点</a:t>
            </a:r>
            <a:endParaRPr kumimoji="1" lang="zh-CN" altLang="en-US" dirty="0"/>
          </a:p>
        </p:txBody>
      </p:sp>
      <p:sp>
        <p:nvSpPr>
          <p:cNvPr id="3" name="内容占位符 2"/>
          <p:cNvSpPr>
            <a:spLocks noGrp="1"/>
          </p:cNvSpPr>
          <p:nvPr>
            <p:ph idx="1"/>
          </p:nvPr>
        </p:nvSpPr>
        <p:spPr/>
        <p:txBody>
          <a:bodyPr/>
          <a:lstStyle/>
          <a:p>
            <a:r>
              <a:rPr lang="zh-CN" altLang="zh-CN" b="1" dirty="0"/>
              <a:t>物理结构设计要点</a:t>
            </a:r>
            <a:endParaRPr lang="zh-CN" altLang="zh-CN" dirty="0"/>
          </a:p>
          <a:p>
            <a:r>
              <a:rPr lang="zh-CN" altLang="zh-CN" dirty="0"/>
              <a:t>以上数据字典中的数据部分直接输出在控制台，部分直接存入特定日志文件夹下的日志文件夹中。其中数字类的存为</a:t>
            </a:r>
            <a:r>
              <a:rPr lang="en-US" altLang="zh-CN" dirty="0" err="1"/>
              <a:t>int</a:t>
            </a:r>
            <a:r>
              <a:rPr lang="zh-CN" altLang="zh-CN" dirty="0"/>
              <a:t>类型，其他的都存为</a:t>
            </a:r>
            <a:r>
              <a:rPr lang="en-US" altLang="zh-CN" dirty="0"/>
              <a:t>char</a:t>
            </a:r>
            <a:endParaRPr lang="zh-CN" altLang="zh-CN" dirty="0"/>
          </a:p>
          <a:p>
            <a:r>
              <a:rPr lang="zh-CN" altLang="zh-CN" dirty="0"/>
              <a:t>表中的数据按照之前存储方式继续存储，在此不予说明</a:t>
            </a:r>
          </a:p>
          <a:p>
            <a:r>
              <a:rPr lang="zh-CN" altLang="zh-CN" b="1" dirty="0" smtClean="0"/>
              <a:t>数据</a:t>
            </a:r>
            <a:r>
              <a:rPr lang="zh-CN" altLang="zh-CN" b="1" dirty="0"/>
              <a:t>结构和程序的关系</a:t>
            </a:r>
            <a:endParaRPr lang="zh-CN" altLang="zh-CN" dirty="0"/>
          </a:p>
          <a:p>
            <a:r>
              <a:rPr lang="zh-CN" altLang="zh-CN" dirty="0"/>
              <a:t>数据结构与程序是软件的重要组成部分，程序的正确执行依赖于合理的数据结构。这里的数据结构分别对应不同的功能，缺一不可。</a:t>
            </a:r>
          </a:p>
          <a:p>
            <a:endParaRPr kumimoji="1" lang="zh-CN" altLang="en-US" dirty="0"/>
          </a:p>
        </p:txBody>
      </p:sp>
    </p:spTree>
    <p:extLst>
      <p:ext uri="{BB962C8B-B14F-4D97-AF65-F5344CB8AC3E}">
        <p14:creationId xmlns:p14="http://schemas.microsoft.com/office/powerpoint/2010/main" val="9529797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ctr"/>
            <a:r>
              <a:rPr kumimoji="1" lang="zh-CN" altLang="en-US" sz="6000" dirty="0" smtClean="0"/>
              <a:t>目录</a:t>
            </a:r>
            <a:endParaRPr kumimoji="1" lang="zh-CN" altLang="en-US" sz="6000" dirty="0"/>
          </a:p>
        </p:txBody>
      </p:sp>
      <p:sp>
        <p:nvSpPr>
          <p:cNvPr id="3" name="内容占位符 2"/>
          <p:cNvSpPr>
            <a:spLocks noGrp="1"/>
          </p:cNvSpPr>
          <p:nvPr>
            <p:ph idx="1"/>
          </p:nvPr>
        </p:nvSpPr>
        <p:spPr/>
        <p:txBody>
          <a:bodyPr/>
          <a:lstStyle/>
          <a:p>
            <a:r>
              <a:rPr lang="en-US" altLang="zh-CN" b="1" dirty="0"/>
              <a:t>1</a:t>
            </a:r>
            <a:r>
              <a:rPr lang="zh-CN" altLang="zh-CN" b="1" dirty="0"/>
              <a:t>：引言</a:t>
            </a:r>
            <a:endParaRPr lang="zh-CN" altLang="zh-CN" dirty="0"/>
          </a:p>
          <a:p>
            <a:r>
              <a:rPr lang="en-US" altLang="zh-CN" b="1" dirty="0"/>
              <a:t>2</a:t>
            </a:r>
            <a:r>
              <a:rPr lang="zh-CN" altLang="zh-CN" b="1" dirty="0"/>
              <a:t>：总体设计</a:t>
            </a:r>
            <a:endParaRPr lang="zh-CN" altLang="zh-CN" dirty="0"/>
          </a:p>
          <a:p>
            <a:r>
              <a:rPr lang="en-US" altLang="zh-CN" b="1" dirty="0"/>
              <a:t>3</a:t>
            </a:r>
            <a:r>
              <a:rPr lang="zh-CN" altLang="zh-CN" b="1" dirty="0"/>
              <a:t>：接口设计</a:t>
            </a:r>
            <a:endParaRPr lang="zh-CN" altLang="zh-CN" dirty="0"/>
          </a:p>
          <a:p>
            <a:r>
              <a:rPr lang="en-US" altLang="zh-CN" b="1" dirty="0"/>
              <a:t>4</a:t>
            </a:r>
            <a:r>
              <a:rPr lang="zh-CN" altLang="zh-CN" b="1" dirty="0"/>
              <a:t>：运行设计</a:t>
            </a:r>
            <a:endParaRPr lang="zh-CN" altLang="zh-CN" dirty="0"/>
          </a:p>
          <a:p>
            <a:r>
              <a:rPr lang="en-US" altLang="zh-CN" b="1" dirty="0"/>
              <a:t>5 </a:t>
            </a:r>
            <a:r>
              <a:rPr lang="zh-CN" altLang="zh-CN" b="1" dirty="0"/>
              <a:t>系统数据结构设计</a:t>
            </a:r>
            <a:endParaRPr lang="zh-CN" altLang="zh-CN" dirty="0"/>
          </a:p>
          <a:p>
            <a:r>
              <a:rPr lang="en-US" altLang="zh-CN" b="1" dirty="0"/>
              <a:t>6</a:t>
            </a:r>
            <a:r>
              <a:rPr lang="zh-CN" altLang="zh-CN" b="1" dirty="0"/>
              <a:t>：系统出错处理设计</a:t>
            </a:r>
            <a:endParaRPr lang="zh-CN" altLang="zh-CN" dirty="0"/>
          </a:p>
          <a:p>
            <a:endParaRPr kumimoji="1" lang="zh-CN" altLang="en-US" dirty="0"/>
          </a:p>
        </p:txBody>
      </p:sp>
    </p:spTree>
    <p:extLst>
      <p:ext uri="{BB962C8B-B14F-4D97-AF65-F5344CB8AC3E}">
        <p14:creationId xmlns:p14="http://schemas.microsoft.com/office/powerpoint/2010/main" val="15141742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系统出错处理设计</a:t>
            </a:r>
            <a:endParaRPr kumimoji="1" lang="zh-CN" altLang="en-US" dirty="0"/>
          </a:p>
        </p:txBody>
      </p:sp>
      <p:sp>
        <p:nvSpPr>
          <p:cNvPr id="3" name="内容占位符 2"/>
          <p:cNvSpPr>
            <a:spLocks noGrp="1"/>
          </p:cNvSpPr>
          <p:nvPr>
            <p:ph idx="1"/>
          </p:nvPr>
        </p:nvSpPr>
        <p:spPr/>
        <p:txBody>
          <a:bodyPr/>
          <a:lstStyle/>
          <a:p>
            <a:r>
              <a:rPr kumimoji="1" lang="zh-CN" altLang="en-US" dirty="0" smtClean="0"/>
              <a:t>出错信息</a:t>
            </a:r>
          </a:p>
          <a:p>
            <a:endParaRPr kumimoji="1"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1046772087"/>
              </p:ext>
            </p:extLst>
          </p:nvPr>
        </p:nvGraphicFramePr>
        <p:xfrm>
          <a:off x="1079291" y="2563317"/>
          <a:ext cx="6910466" cy="2878114"/>
        </p:xfrm>
        <a:graphic>
          <a:graphicData uri="http://schemas.openxmlformats.org/drawingml/2006/table">
            <a:tbl>
              <a:tblPr firstRow="1" firstCol="1" bandRow="1"/>
              <a:tblGrid>
                <a:gridCol w="2303211"/>
                <a:gridCol w="2303211"/>
                <a:gridCol w="2304044"/>
              </a:tblGrid>
              <a:tr h="287812">
                <a:tc>
                  <a:txBody>
                    <a:bodyPr/>
                    <a:lstStyle/>
                    <a:p>
                      <a:pPr algn="ctr">
                        <a:spcAft>
                          <a:spcPts val="0"/>
                        </a:spcAft>
                      </a:pPr>
                      <a:r>
                        <a:rPr lang="zh-CN" sz="1200" b="1" kern="100">
                          <a:solidFill>
                            <a:srgbClr val="000000"/>
                          </a:solidFill>
                          <a:effectLst/>
                          <a:latin typeface="Calibri" charset="0"/>
                          <a:ea typeface="宋体" charset="0"/>
                          <a:cs typeface="Times New Roman" charset="0"/>
                        </a:rPr>
                        <a:t>错误类型</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9050" cap="flat" cmpd="sng" algn="ctr">
                      <a:solidFill>
                        <a:srgbClr val="666666"/>
                      </a:solidFill>
                      <a:prstDash val="solid"/>
                      <a:round/>
                      <a:headEnd type="none" w="med" len="med"/>
                      <a:tailEnd type="none" w="med" len="med"/>
                    </a:lnB>
                    <a:solidFill>
                      <a:srgbClr val="FFFFFF"/>
                    </a:solidFill>
                  </a:tcPr>
                </a:tc>
                <a:tc>
                  <a:txBody>
                    <a:bodyPr/>
                    <a:lstStyle/>
                    <a:p>
                      <a:pPr algn="ctr">
                        <a:spcAft>
                          <a:spcPts val="0"/>
                        </a:spcAft>
                      </a:pPr>
                      <a:r>
                        <a:rPr lang="zh-CN" sz="1200" b="1" kern="100">
                          <a:solidFill>
                            <a:srgbClr val="000000"/>
                          </a:solidFill>
                          <a:effectLst/>
                          <a:latin typeface="Calibri" charset="0"/>
                          <a:ea typeface="宋体" charset="0"/>
                          <a:cs typeface="Times New Roman" charset="0"/>
                        </a:rPr>
                        <a:t>原因</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9050" cap="flat" cmpd="sng" algn="ctr">
                      <a:solidFill>
                        <a:srgbClr val="666666"/>
                      </a:solidFill>
                      <a:prstDash val="solid"/>
                      <a:round/>
                      <a:headEnd type="none" w="med" len="med"/>
                      <a:tailEnd type="none" w="med" len="med"/>
                    </a:lnB>
                    <a:solidFill>
                      <a:srgbClr val="FFFFFF"/>
                    </a:solidFill>
                  </a:tcPr>
                </a:tc>
                <a:tc>
                  <a:txBody>
                    <a:bodyPr/>
                    <a:lstStyle/>
                    <a:p>
                      <a:pPr algn="ctr">
                        <a:spcAft>
                          <a:spcPts val="0"/>
                        </a:spcAft>
                      </a:pPr>
                      <a:r>
                        <a:rPr lang="zh-CN" sz="1200" b="1" kern="100">
                          <a:solidFill>
                            <a:srgbClr val="000000"/>
                          </a:solidFill>
                          <a:effectLst/>
                          <a:latin typeface="Calibri" charset="0"/>
                          <a:ea typeface="宋体" charset="0"/>
                          <a:cs typeface="Times New Roman" charset="0"/>
                        </a:rPr>
                        <a:t>解决办法</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9050" cap="flat" cmpd="sng" algn="ctr">
                      <a:solidFill>
                        <a:srgbClr val="666666"/>
                      </a:solidFill>
                      <a:prstDash val="solid"/>
                      <a:round/>
                      <a:headEnd type="none" w="med" len="med"/>
                      <a:tailEnd type="none" w="med" len="med"/>
                    </a:lnB>
                    <a:solidFill>
                      <a:srgbClr val="FFFFFF"/>
                    </a:solidFill>
                  </a:tcPr>
                </a:tc>
              </a:tr>
              <a:tr h="863433">
                <a:tc>
                  <a:txBody>
                    <a:bodyPr/>
                    <a:lstStyle/>
                    <a:p>
                      <a:pPr algn="l">
                        <a:spcAft>
                          <a:spcPts val="0"/>
                        </a:spcAft>
                      </a:pPr>
                      <a:r>
                        <a:rPr lang="zh-CN" sz="1200" kern="100">
                          <a:solidFill>
                            <a:srgbClr val="000000"/>
                          </a:solidFill>
                          <a:effectLst/>
                          <a:latin typeface="Calibri" charset="0"/>
                          <a:ea typeface="宋体" charset="0"/>
                          <a:cs typeface="Times New Roman" charset="0"/>
                        </a:rPr>
                        <a:t>数据库连接错误</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9050" cap="flat" cmpd="sng" algn="ctr">
                      <a:solidFill>
                        <a:srgbClr val="666666"/>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c>
                  <a:txBody>
                    <a:bodyPr/>
                    <a:lstStyle/>
                    <a:p>
                      <a:pPr algn="l">
                        <a:spcAft>
                          <a:spcPts val="0"/>
                        </a:spcAft>
                      </a:pPr>
                      <a:r>
                        <a:rPr lang="zh-CN" sz="1200" kern="100">
                          <a:solidFill>
                            <a:srgbClr val="000000"/>
                          </a:solidFill>
                          <a:effectLst/>
                          <a:latin typeface="Calibri" charset="0"/>
                          <a:ea typeface="宋体" charset="0"/>
                          <a:cs typeface="Times New Roman" charset="0"/>
                        </a:rPr>
                        <a:t>数据库设置不正确或者数据库本身出错</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9050" cap="flat" cmpd="sng" algn="ctr">
                      <a:solidFill>
                        <a:srgbClr val="666666"/>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c>
                  <a:txBody>
                    <a:bodyPr/>
                    <a:lstStyle/>
                    <a:p>
                      <a:pPr algn="l">
                        <a:spcAft>
                          <a:spcPts val="0"/>
                        </a:spcAft>
                      </a:pPr>
                      <a:r>
                        <a:rPr lang="zh-CN" sz="1200" kern="100">
                          <a:solidFill>
                            <a:srgbClr val="000000"/>
                          </a:solidFill>
                          <a:effectLst/>
                          <a:latin typeface="Calibri" charset="0"/>
                          <a:ea typeface="宋体" charset="0"/>
                          <a:cs typeface="Times New Roman" charset="0"/>
                        </a:rPr>
                        <a:t>取消本次操作，报告错误，并让用户修正错误后重试</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9050" cap="flat" cmpd="sng" algn="ctr">
                      <a:solidFill>
                        <a:srgbClr val="666666"/>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r>
              <a:tr h="575623">
                <a:tc>
                  <a:txBody>
                    <a:bodyPr/>
                    <a:lstStyle/>
                    <a:p>
                      <a:pPr algn="l">
                        <a:spcAft>
                          <a:spcPts val="0"/>
                        </a:spcAft>
                      </a:pPr>
                      <a:r>
                        <a:rPr lang="zh-CN" sz="1200" kern="100">
                          <a:solidFill>
                            <a:srgbClr val="000000"/>
                          </a:solidFill>
                          <a:effectLst/>
                          <a:latin typeface="Calibri" charset="0"/>
                          <a:ea typeface="宋体" charset="0"/>
                          <a:cs typeface="Times New Roman" charset="0"/>
                        </a:rPr>
                        <a:t>用户参数输入错误</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c>
                  <a:txBody>
                    <a:bodyPr/>
                    <a:lstStyle/>
                    <a:p>
                      <a:pPr algn="l">
                        <a:spcAft>
                          <a:spcPts val="0"/>
                        </a:spcAft>
                      </a:pPr>
                      <a:r>
                        <a:rPr lang="zh-CN" sz="1200" kern="100">
                          <a:solidFill>
                            <a:srgbClr val="000000"/>
                          </a:solidFill>
                          <a:effectLst/>
                          <a:latin typeface="Calibri" charset="0"/>
                          <a:ea typeface="宋体" charset="0"/>
                          <a:cs typeface="Times New Roman" charset="0"/>
                        </a:rPr>
                        <a:t>输入参数不规范</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c>
                  <a:txBody>
                    <a:bodyPr/>
                    <a:lstStyle/>
                    <a:p>
                      <a:pPr algn="l">
                        <a:spcAft>
                          <a:spcPts val="0"/>
                        </a:spcAft>
                      </a:pPr>
                      <a:r>
                        <a:rPr lang="zh-CN" sz="1200" kern="100">
                          <a:solidFill>
                            <a:srgbClr val="000000"/>
                          </a:solidFill>
                          <a:effectLst/>
                          <a:latin typeface="Calibri" charset="0"/>
                          <a:ea typeface="宋体" charset="0"/>
                          <a:cs typeface="Times New Roman" charset="0"/>
                        </a:rPr>
                        <a:t>取消本次操作并提醒用户重试</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r>
              <a:tr h="575623">
                <a:tc>
                  <a:txBody>
                    <a:bodyPr/>
                    <a:lstStyle/>
                    <a:p>
                      <a:pPr algn="l">
                        <a:spcAft>
                          <a:spcPts val="0"/>
                        </a:spcAft>
                      </a:pPr>
                      <a:r>
                        <a:rPr lang="zh-CN" sz="1200" kern="100">
                          <a:solidFill>
                            <a:srgbClr val="000000"/>
                          </a:solidFill>
                          <a:effectLst/>
                          <a:latin typeface="Calibri" charset="0"/>
                          <a:ea typeface="宋体" charset="0"/>
                          <a:cs typeface="Times New Roman" charset="0"/>
                        </a:rPr>
                        <a:t>其他操作错误</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c>
                  <a:txBody>
                    <a:bodyPr/>
                    <a:lstStyle/>
                    <a:p>
                      <a:pPr algn="l">
                        <a:spcAft>
                          <a:spcPts val="0"/>
                        </a:spcAft>
                      </a:pPr>
                      <a:r>
                        <a:rPr lang="zh-CN" sz="1200" kern="100">
                          <a:solidFill>
                            <a:srgbClr val="000000"/>
                          </a:solidFill>
                          <a:effectLst/>
                          <a:latin typeface="Calibri" charset="0"/>
                          <a:ea typeface="宋体" charset="0"/>
                          <a:cs typeface="Times New Roman" charset="0"/>
                        </a:rPr>
                        <a:t>用户不正当操作造成的错误</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c>
                  <a:txBody>
                    <a:bodyPr/>
                    <a:lstStyle/>
                    <a:p>
                      <a:pPr algn="l">
                        <a:spcAft>
                          <a:spcPts val="0"/>
                        </a:spcAft>
                      </a:pPr>
                      <a:r>
                        <a:rPr lang="zh-CN" sz="1200" kern="100">
                          <a:solidFill>
                            <a:srgbClr val="000000"/>
                          </a:solidFill>
                          <a:effectLst/>
                          <a:latin typeface="Calibri" charset="0"/>
                          <a:ea typeface="宋体" charset="0"/>
                          <a:cs typeface="Times New Roman" charset="0"/>
                        </a:rPr>
                        <a:t>取消本次操作并提醒用户正确的操作</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r>
              <a:tr h="575623">
                <a:tc>
                  <a:txBody>
                    <a:bodyPr/>
                    <a:lstStyle/>
                    <a:p>
                      <a:pPr algn="l">
                        <a:spcAft>
                          <a:spcPts val="0"/>
                        </a:spcAft>
                      </a:pPr>
                      <a:r>
                        <a:rPr lang="zh-CN" sz="1200" kern="100">
                          <a:solidFill>
                            <a:srgbClr val="000000"/>
                          </a:solidFill>
                          <a:effectLst/>
                          <a:latin typeface="Calibri" charset="0"/>
                          <a:ea typeface="宋体" charset="0"/>
                          <a:cs typeface="Times New Roman" charset="0"/>
                        </a:rPr>
                        <a:t>未知错误</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c>
                  <a:txBody>
                    <a:bodyPr/>
                    <a:lstStyle/>
                    <a:p>
                      <a:pPr algn="l">
                        <a:spcAft>
                          <a:spcPts val="0"/>
                        </a:spcAft>
                      </a:pPr>
                      <a:r>
                        <a:rPr lang="zh-CN" sz="1200" kern="100">
                          <a:solidFill>
                            <a:srgbClr val="000000"/>
                          </a:solidFill>
                          <a:effectLst/>
                          <a:latin typeface="Calibri" charset="0"/>
                          <a:ea typeface="宋体" charset="0"/>
                          <a:cs typeface="Times New Roman" charset="0"/>
                        </a:rPr>
                        <a:t>未知异常</a:t>
                      </a:r>
                      <a:endParaRPr lang="zh-CN" sz="1200" kern="10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c>
                  <a:txBody>
                    <a:bodyPr/>
                    <a:lstStyle/>
                    <a:p>
                      <a:pPr algn="l">
                        <a:spcAft>
                          <a:spcPts val="0"/>
                        </a:spcAft>
                      </a:pPr>
                      <a:r>
                        <a:rPr lang="zh-CN" sz="1200" kern="100" dirty="0">
                          <a:solidFill>
                            <a:srgbClr val="000000"/>
                          </a:solidFill>
                          <a:effectLst/>
                          <a:latin typeface="Calibri" charset="0"/>
                          <a:ea typeface="宋体" charset="0"/>
                          <a:cs typeface="Times New Roman" charset="0"/>
                        </a:rPr>
                        <a:t>记录日志，并提醒用户重启或者联系维护人员</a:t>
                      </a:r>
                      <a:endParaRPr lang="zh-CN" sz="1200" kern="100" dirty="0">
                        <a:effectLst/>
                        <a:latin typeface="Calibri" charset="0"/>
                        <a:ea typeface="宋体" charset="0"/>
                        <a:cs typeface="Times New Roman" charset="0"/>
                      </a:endParaRPr>
                    </a:p>
                  </a:txBody>
                  <a:tcPr marL="68580" marR="68580" marT="0" marB="0">
                    <a:lnL w="12700" cap="flat" cmpd="sng" algn="ctr">
                      <a:solidFill>
                        <a:srgbClr val="999999"/>
                      </a:solidFill>
                      <a:prstDash val="solid"/>
                      <a:round/>
                      <a:headEnd type="none" w="med" len="med"/>
                      <a:tailEnd type="none" w="med" len="med"/>
                    </a:lnL>
                    <a:lnR w="12700" cap="flat" cmpd="sng" algn="ctr">
                      <a:solidFill>
                        <a:srgbClr val="999999"/>
                      </a:solidFill>
                      <a:prstDash val="solid"/>
                      <a:round/>
                      <a:headEnd type="none" w="med" len="med"/>
                      <a:tailEnd type="none" w="med" len="med"/>
                    </a:lnR>
                    <a:lnT w="12700" cap="flat" cmpd="sng" algn="ctr">
                      <a:solidFill>
                        <a:srgbClr val="999999"/>
                      </a:solidFill>
                      <a:prstDash val="solid"/>
                      <a:round/>
                      <a:headEnd type="none" w="med" len="med"/>
                      <a:tailEnd type="none" w="med" len="med"/>
                    </a:lnT>
                    <a:lnB w="12700" cap="flat" cmpd="sng" algn="ctr">
                      <a:solidFill>
                        <a:srgbClr val="999999"/>
                      </a:solidFill>
                      <a:prstDash val="solid"/>
                      <a:round/>
                      <a:headEnd type="none" w="med" len="med"/>
                      <a:tailEnd type="none" w="med" len="med"/>
                    </a:lnB>
                    <a:solidFill>
                      <a:srgbClr val="FFFFFF"/>
                    </a:solidFill>
                  </a:tcPr>
                </a:tc>
              </a:tr>
            </a:tbl>
          </a:graphicData>
        </a:graphic>
      </p:graphicFrame>
    </p:spTree>
    <p:extLst>
      <p:ext uri="{BB962C8B-B14F-4D97-AF65-F5344CB8AC3E}">
        <p14:creationId xmlns:p14="http://schemas.microsoft.com/office/powerpoint/2010/main" val="8904022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补救措施</a:t>
            </a:r>
            <a:endParaRPr kumimoji="1" lang="zh-CN" altLang="en-US" dirty="0"/>
          </a:p>
        </p:txBody>
      </p:sp>
      <p:sp>
        <p:nvSpPr>
          <p:cNvPr id="3" name="内容占位符 2"/>
          <p:cNvSpPr>
            <a:spLocks noGrp="1"/>
          </p:cNvSpPr>
          <p:nvPr>
            <p:ph idx="1"/>
          </p:nvPr>
        </p:nvSpPr>
        <p:spPr/>
        <p:txBody>
          <a:bodyPr/>
          <a:lstStyle/>
          <a:p>
            <a:r>
              <a:rPr lang="zh-CN" altLang="zh-CN" dirty="0"/>
              <a:t>我们对于本程序的几种可能的错误进行了分析，分别进行了不同的处理。 主要的错误可能有：</a:t>
            </a:r>
            <a:r>
              <a:rPr lang="en-US" altLang="zh-CN" dirty="0"/>
              <a:t>  </a:t>
            </a:r>
            <a:endParaRPr lang="zh-CN" altLang="zh-CN" dirty="0"/>
          </a:p>
          <a:p>
            <a:r>
              <a:rPr lang="en-US" altLang="zh-CN" dirty="0"/>
              <a:t>a. </a:t>
            </a:r>
            <a:r>
              <a:rPr lang="zh-CN" altLang="zh-CN" dirty="0"/>
              <a:t>数据库连接错误：这类错误主要是数据库设置不正确，或</a:t>
            </a:r>
            <a:r>
              <a:rPr lang="en-US" altLang="zh-CN" dirty="0" err="1"/>
              <a:t>mysql</a:t>
            </a:r>
            <a:r>
              <a:rPr lang="zh-CN" altLang="zh-CN" dirty="0"/>
              <a:t>、</a:t>
            </a:r>
            <a:r>
              <a:rPr lang="en-US" altLang="zh-CN" dirty="0" err="1"/>
              <a:t>HBase</a:t>
            </a:r>
            <a:r>
              <a:rPr lang="zh-CN" altLang="zh-CN" dirty="0"/>
              <a:t>异常引起的，我们只要取消本次操作，提醒用户检查数据库问题就可。 </a:t>
            </a:r>
          </a:p>
          <a:p>
            <a:r>
              <a:rPr lang="en-US" altLang="zh-CN" dirty="0"/>
              <a:t>b. </a:t>
            </a:r>
            <a:r>
              <a:rPr lang="zh-CN" altLang="zh-CN" dirty="0"/>
              <a:t>输入错误：这主要是用户输入不规范造成的，我们在尽量减少用户出错的条件的情况下，主要也是通过控制台输出，提醒用户，然后再次操作。</a:t>
            </a:r>
            <a:r>
              <a:rPr lang="en-US" altLang="zh-CN" dirty="0"/>
              <a:t>  </a:t>
            </a:r>
            <a:endParaRPr lang="zh-CN" altLang="zh-CN" dirty="0"/>
          </a:p>
          <a:p>
            <a:r>
              <a:rPr lang="en-US" altLang="zh-CN" dirty="0"/>
              <a:t>c. </a:t>
            </a:r>
            <a:r>
              <a:rPr lang="zh-CN" altLang="zh-CN" dirty="0"/>
              <a:t>其他操作错误：对于用户的不正当操作，有可能使程序发生错误。我们主要是中止操作，并提醒用户中止的原因和操作的规范。</a:t>
            </a:r>
          </a:p>
          <a:p>
            <a:r>
              <a:rPr lang="en-US" altLang="zh-CN" dirty="0"/>
              <a:t>d. </a:t>
            </a:r>
            <a:r>
              <a:rPr lang="zh-CN" altLang="zh-CN" dirty="0"/>
              <a:t>其他不可预知的错误：程序也会有一些我们无法预知或没考虑完全的错误，我们对此不可能作出安全的异常处理，这时我们主要要保证数据的安全，所以要经常的进行日志数据库备份，并能及时的和我们联系，以逐步的完善我们的程序</a:t>
            </a:r>
          </a:p>
          <a:p>
            <a:endParaRPr kumimoji="1" lang="zh-CN" altLang="en-US" dirty="0"/>
          </a:p>
        </p:txBody>
      </p:sp>
    </p:spTree>
    <p:extLst>
      <p:ext uri="{BB962C8B-B14F-4D97-AF65-F5344CB8AC3E}">
        <p14:creationId xmlns:p14="http://schemas.microsoft.com/office/powerpoint/2010/main" val="13504820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系统维护</a:t>
            </a:r>
            <a:endParaRPr kumimoji="1" lang="zh-CN" altLang="en-US" dirty="0"/>
          </a:p>
        </p:txBody>
      </p:sp>
      <p:sp>
        <p:nvSpPr>
          <p:cNvPr id="3" name="内容占位符 2"/>
          <p:cNvSpPr>
            <a:spLocks noGrp="1"/>
          </p:cNvSpPr>
          <p:nvPr>
            <p:ph idx="1"/>
          </p:nvPr>
        </p:nvSpPr>
        <p:spPr/>
        <p:txBody>
          <a:bodyPr/>
          <a:lstStyle/>
          <a:p>
            <a:r>
              <a:rPr lang="zh-CN" altLang="zh-CN" dirty="0"/>
              <a:t>软件的维护主要包括数据库的维护和软件功能的维护。</a:t>
            </a:r>
            <a:r>
              <a:rPr lang="en-US" altLang="zh-CN" dirty="0"/>
              <a:t>  </a:t>
            </a:r>
            <a:endParaRPr lang="zh-CN" altLang="zh-CN" dirty="0"/>
          </a:p>
          <a:p>
            <a:r>
              <a:rPr lang="zh-CN" altLang="zh-CN" dirty="0"/>
              <a:t>对于数据库的维护，本软件本身就是一个数据库维护工具，所以不</a:t>
            </a:r>
            <a:r>
              <a:rPr lang="zh-CN" altLang="zh-CN" dirty="0" smtClean="0"/>
              <a:t>需要</a:t>
            </a:r>
            <a:r>
              <a:rPr lang="zh-CN" altLang="en-US" dirty="0" smtClean="0"/>
              <a:t>数据库</a:t>
            </a:r>
            <a:r>
              <a:rPr lang="zh-CN" altLang="zh-CN" dirty="0" smtClean="0"/>
              <a:t>维护</a:t>
            </a:r>
            <a:r>
              <a:rPr lang="zh-CN" altLang="zh-CN" dirty="0"/>
              <a:t>，只需要进行监控和同步。</a:t>
            </a:r>
            <a:r>
              <a:rPr lang="en-US" altLang="zh-CN" dirty="0"/>
              <a:t>  </a:t>
            </a:r>
            <a:endParaRPr lang="zh-CN" altLang="zh-CN" dirty="0"/>
          </a:p>
          <a:p>
            <a:r>
              <a:rPr lang="zh-CN" altLang="zh-CN" dirty="0"/>
              <a:t>对于软件功能方面的维护，由于我们采用的是模块化的设计方法，每个模块之间相互独立性较高，这样对软件的维护带来了很大的方便，对于单独功能的修改只需修相应模块了。而对于功能的添加，只要再添加参数的内容，然后在模块内加上相应的功能，软件应用后，我们将根据用户的要求和反映，定期的对软件进行维护修改</a:t>
            </a:r>
            <a:r>
              <a:rPr lang="zh-CN" altLang="zh-CN" dirty="0" smtClean="0"/>
              <a:t>。</a:t>
            </a:r>
            <a:endParaRPr lang="zh-CN" altLang="en-US" dirty="0" smtClean="0"/>
          </a:p>
          <a:p>
            <a:r>
              <a:rPr lang="zh-CN" altLang="en-US" dirty="0" smtClean="0"/>
              <a:t>日志维护：定期备份日志</a:t>
            </a:r>
            <a:endParaRPr lang="zh-CN" altLang="zh-CN" dirty="0"/>
          </a:p>
          <a:p>
            <a:endParaRPr kumimoji="1" lang="zh-CN" altLang="en-US" dirty="0"/>
          </a:p>
        </p:txBody>
      </p:sp>
    </p:spTree>
    <p:extLst>
      <p:ext uri="{BB962C8B-B14F-4D97-AF65-F5344CB8AC3E}">
        <p14:creationId xmlns:p14="http://schemas.microsoft.com/office/powerpoint/2010/main" val="79696433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dirty="0"/>
          </a:p>
        </p:txBody>
      </p:sp>
      <p:sp>
        <p:nvSpPr>
          <p:cNvPr id="3" name="内容占位符 2"/>
          <p:cNvSpPr>
            <a:spLocks noGrp="1"/>
          </p:cNvSpPr>
          <p:nvPr>
            <p:ph idx="1"/>
          </p:nvPr>
        </p:nvSpPr>
        <p:spPr/>
        <p:txBody>
          <a:bodyPr>
            <a:normAutofit/>
          </a:bodyPr>
          <a:lstStyle/>
          <a:p>
            <a:pPr marL="0" indent="0" algn="ctr">
              <a:buNone/>
            </a:pPr>
            <a:r>
              <a:rPr kumimoji="1" lang="zh-CN" altLang="en-US" sz="8800" dirty="0" smtClean="0"/>
              <a:t>   谢谢观看！</a:t>
            </a:r>
            <a:endParaRPr kumimoji="1" lang="zh-CN" altLang="en-US" sz="8800" dirty="0"/>
          </a:p>
        </p:txBody>
      </p:sp>
    </p:spTree>
    <p:extLst>
      <p:ext uri="{BB962C8B-B14F-4D97-AF65-F5344CB8AC3E}">
        <p14:creationId xmlns:p14="http://schemas.microsoft.com/office/powerpoint/2010/main" val="7239879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引言</a:t>
            </a:r>
            <a:endParaRPr kumimoji="1" lang="zh-CN" altLang="en-US" dirty="0"/>
          </a:p>
        </p:txBody>
      </p:sp>
      <p:sp>
        <p:nvSpPr>
          <p:cNvPr id="3" name="内容占位符 2"/>
          <p:cNvSpPr>
            <a:spLocks noGrp="1"/>
          </p:cNvSpPr>
          <p:nvPr>
            <p:ph idx="1"/>
          </p:nvPr>
        </p:nvSpPr>
        <p:spPr/>
        <p:txBody>
          <a:bodyPr/>
          <a:lstStyle/>
          <a:p>
            <a:r>
              <a:rPr kumimoji="1" lang="en-US" altLang="zh-CN" dirty="0" smtClean="0"/>
              <a:t>1</a:t>
            </a:r>
            <a:r>
              <a:rPr kumimoji="1" lang="zh-CN" altLang="en-US" dirty="0" smtClean="0"/>
              <a:t>：编写目的</a:t>
            </a:r>
          </a:p>
          <a:p>
            <a:r>
              <a:rPr lang="zh-CN" altLang="zh-CN" dirty="0"/>
              <a:t>概要设计主要是利用比较抽象的语言对整个需求进行概括，确定对系统的物理配置，确定整个系统的处理流程和系统的数据结构，接口设计，人机交互，实现对系统的初步设计。我们根据需求分析得到的数据流图，将之转化为软件结构和数据结构，建立起目标系统的逻辑模型。使软件编程人员能对目标系统有一致的认识。</a:t>
            </a:r>
          </a:p>
          <a:p>
            <a:r>
              <a:rPr kumimoji="1" lang="en-US" altLang="zh-CN" dirty="0" smtClean="0"/>
              <a:t>2</a:t>
            </a:r>
            <a:r>
              <a:rPr kumimoji="1" lang="zh-CN" altLang="en-US" dirty="0" smtClean="0"/>
              <a:t>：背景</a:t>
            </a:r>
          </a:p>
          <a:p>
            <a:r>
              <a:rPr lang="zh-CN" altLang="zh-CN" dirty="0"/>
              <a:t>待开发软件名称：关系数据库到</a:t>
            </a:r>
            <a:r>
              <a:rPr lang="en-US" altLang="zh-CN" dirty="0"/>
              <a:t>HBASE</a:t>
            </a:r>
            <a:r>
              <a:rPr lang="zh-CN" altLang="zh-CN" dirty="0"/>
              <a:t>同步、导出工具</a:t>
            </a:r>
          </a:p>
          <a:p>
            <a:r>
              <a:rPr lang="zh-CN" altLang="zh-CN" dirty="0"/>
              <a:t>项目开发者：</a:t>
            </a:r>
            <a:r>
              <a:rPr lang="en-US" altLang="zh-CN" dirty="0"/>
              <a:t>     </a:t>
            </a:r>
            <a:r>
              <a:rPr lang="zh-CN" altLang="en-US" dirty="0" smtClean="0"/>
              <a:t>  </a:t>
            </a:r>
            <a:r>
              <a:rPr lang="zh-CN" altLang="zh-CN" dirty="0" smtClean="0"/>
              <a:t>胡官涛</a:t>
            </a:r>
            <a:endParaRPr lang="zh-CN" altLang="zh-CN" dirty="0"/>
          </a:p>
          <a:p>
            <a:r>
              <a:rPr lang="zh-CN" altLang="zh-CN" dirty="0"/>
              <a:t>用户：</a:t>
            </a:r>
            <a:r>
              <a:rPr lang="en-US" altLang="zh-CN" dirty="0"/>
              <a:t>           </a:t>
            </a:r>
            <a:r>
              <a:rPr lang="zh-CN" altLang="en-US" dirty="0" smtClean="0"/>
              <a:t>      </a:t>
            </a:r>
            <a:r>
              <a:rPr lang="zh-CN" altLang="zh-CN" dirty="0" smtClean="0"/>
              <a:t>数据</a:t>
            </a:r>
            <a:r>
              <a:rPr lang="zh-CN" altLang="zh-CN" dirty="0"/>
              <a:t>迭代、开发人员</a:t>
            </a:r>
          </a:p>
          <a:p>
            <a:pPr marL="0" indent="0">
              <a:buNone/>
            </a:pPr>
            <a:endParaRPr kumimoji="1" lang="zh-CN" altLang="en-US" dirty="0"/>
          </a:p>
        </p:txBody>
      </p:sp>
    </p:spTree>
    <p:extLst>
      <p:ext uri="{BB962C8B-B14F-4D97-AF65-F5344CB8AC3E}">
        <p14:creationId xmlns:p14="http://schemas.microsoft.com/office/powerpoint/2010/main" val="7860360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algn="ctr"/>
            <a:r>
              <a:rPr kumimoji="1" lang="zh-CN" altLang="en-US" sz="4000" b="1" dirty="0" smtClean="0"/>
              <a:t>引言</a:t>
            </a:r>
            <a:r>
              <a:rPr kumimoji="1" lang="zh-CN" altLang="en-US" dirty="0" smtClean="0"/>
              <a:t/>
            </a:r>
            <a:br>
              <a:rPr kumimoji="1" lang="zh-CN" altLang="en-US" dirty="0" smtClean="0"/>
            </a:br>
            <a:r>
              <a:rPr kumimoji="1" lang="zh-CN" altLang="en-US" sz="2700" dirty="0"/>
              <a:t>基本定义部分</a:t>
            </a:r>
            <a:r>
              <a:rPr kumimoji="1" lang="zh-CN" altLang="en-US" dirty="0"/>
              <a:t/>
            </a:r>
            <a:br>
              <a:rPr kumimoji="1" lang="zh-CN" altLang="en-US" dirty="0"/>
            </a:br>
            <a:endParaRPr kumimoji="1" lang="zh-CN" altLang="en-US" dirty="0"/>
          </a:p>
        </p:txBody>
      </p:sp>
      <p:sp>
        <p:nvSpPr>
          <p:cNvPr id="3" name="内容占位符 2"/>
          <p:cNvSpPr>
            <a:spLocks noGrp="1"/>
          </p:cNvSpPr>
          <p:nvPr>
            <p:ph idx="1"/>
          </p:nvPr>
        </p:nvSpPr>
        <p:spPr/>
        <p:txBody>
          <a:bodyPr>
            <a:normAutofit fontScale="70000" lnSpcReduction="20000"/>
          </a:bodyPr>
          <a:lstStyle/>
          <a:p>
            <a:r>
              <a:rPr lang="en-US" altLang="zh-CN" dirty="0"/>
              <a:t>HBASE:  </a:t>
            </a:r>
            <a:r>
              <a:rPr lang="en-US" altLang="zh-CN" dirty="0" err="1"/>
              <a:t>HBase</a:t>
            </a:r>
            <a:r>
              <a:rPr lang="zh-CN" altLang="zh-CN" dirty="0"/>
              <a:t>是一个分布式的、面向列的开源数据库。</a:t>
            </a:r>
          </a:p>
          <a:p>
            <a:r>
              <a:rPr lang="zh-CN" altLang="zh-CN" dirty="0"/>
              <a:t>关系数据库：建立在关系数据库模型基础上的数据库，借助于集合代数等概念和方法来处理数据库中的数据。</a:t>
            </a:r>
          </a:p>
          <a:p>
            <a:r>
              <a:rPr lang="en-US" altLang="zh-CN" dirty="0"/>
              <a:t>SQL: </a:t>
            </a:r>
            <a:r>
              <a:rPr lang="zh-CN" altLang="zh-CN" dirty="0"/>
              <a:t>结构化查询语言</a:t>
            </a:r>
          </a:p>
          <a:p>
            <a:r>
              <a:rPr lang="zh-CN" altLang="zh-CN" dirty="0"/>
              <a:t>触发器</a:t>
            </a:r>
            <a:r>
              <a:rPr lang="en-US" altLang="zh-CN" dirty="0"/>
              <a:t>trigger</a:t>
            </a:r>
            <a:r>
              <a:rPr lang="zh-CN" altLang="zh-CN" dirty="0"/>
              <a:t>：一种特殊类型的存储过程，它在指定的表中的数据发生变化时自动生效</a:t>
            </a:r>
          </a:p>
          <a:p>
            <a:r>
              <a:rPr lang="en-US" altLang="zh-CN" dirty="0"/>
              <a:t>SQL Server: </a:t>
            </a:r>
            <a:r>
              <a:rPr lang="zh-CN" altLang="zh-CN" dirty="0"/>
              <a:t>由</a:t>
            </a:r>
            <a:r>
              <a:rPr lang="en-US" altLang="zh-CN" dirty="0"/>
              <a:t>Microsoft</a:t>
            </a:r>
            <a:r>
              <a:rPr lang="zh-CN" altLang="zh-CN" dirty="0"/>
              <a:t>开发和推广的关系数据库管理系统（</a:t>
            </a:r>
            <a:r>
              <a:rPr lang="en-US" altLang="zh-CN" dirty="0"/>
              <a:t>DBMS</a:t>
            </a:r>
            <a:r>
              <a:rPr lang="zh-CN" altLang="zh-CN" dirty="0"/>
              <a:t>）。</a:t>
            </a:r>
          </a:p>
          <a:p>
            <a:r>
              <a:rPr lang="en-US" altLang="zh-CN" dirty="0"/>
              <a:t>Oracle</a:t>
            </a:r>
            <a:r>
              <a:rPr lang="zh-CN" altLang="zh-CN" dirty="0"/>
              <a:t>：甲骨文公司的一款关系数据库管理系统</a:t>
            </a:r>
            <a:r>
              <a:rPr lang="en-US" altLang="zh-CN" dirty="0"/>
              <a:t>,</a:t>
            </a:r>
            <a:r>
              <a:rPr lang="zh-CN" altLang="zh-CN" dirty="0"/>
              <a:t>可移植性好、使用方便、功能强，适用于各类大、中、小、微机环境</a:t>
            </a:r>
            <a:r>
              <a:rPr lang="en-US" altLang="zh-CN" dirty="0"/>
              <a:t>.</a:t>
            </a:r>
            <a:endParaRPr lang="zh-CN" altLang="zh-CN" dirty="0"/>
          </a:p>
          <a:p>
            <a:r>
              <a:rPr lang="en-US" altLang="zh-CN" dirty="0"/>
              <a:t>	 MYSQL: </a:t>
            </a:r>
            <a:r>
              <a:rPr lang="zh-CN" altLang="zh-CN" dirty="0"/>
              <a:t>一个关系型数据库管理系统</a:t>
            </a:r>
            <a:r>
              <a:rPr lang="en-US" altLang="zh-CN" dirty="0"/>
              <a:t>,</a:t>
            </a:r>
            <a:r>
              <a:rPr lang="zh-CN" altLang="zh-CN" dirty="0"/>
              <a:t>由瑞典</a:t>
            </a:r>
            <a:r>
              <a:rPr lang="en-US" altLang="zh-CN" dirty="0"/>
              <a:t>MySQL AB </a:t>
            </a:r>
            <a:r>
              <a:rPr lang="zh-CN" altLang="zh-CN" dirty="0"/>
              <a:t>公司开发，目前属于</a:t>
            </a:r>
            <a:r>
              <a:rPr lang="en-US" altLang="zh-CN" dirty="0"/>
              <a:t> Oracle </a:t>
            </a:r>
            <a:r>
              <a:rPr lang="zh-CN" altLang="zh-CN" dirty="0"/>
              <a:t>旗下公司，体积小、速度快、总体拥有成本低，尤其是开放源码这一特点，一般中小型网站的开发都选择</a:t>
            </a:r>
            <a:r>
              <a:rPr lang="en-US" altLang="zh-CN" dirty="0"/>
              <a:t> MySQL </a:t>
            </a:r>
            <a:r>
              <a:rPr lang="zh-CN" altLang="zh-CN" dirty="0"/>
              <a:t>作为网站数据库。</a:t>
            </a:r>
          </a:p>
          <a:p>
            <a:r>
              <a:rPr lang="en-US" altLang="zh-CN" dirty="0"/>
              <a:t>JAVA: </a:t>
            </a:r>
            <a:r>
              <a:rPr lang="zh-CN" altLang="zh-CN" dirty="0"/>
              <a:t>一种可以撰写跨平台应用程序的面向对象的程序设计语言</a:t>
            </a:r>
          </a:p>
          <a:p>
            <a:r>
              <a:rPr lang="en-US" altLang="zh-CN" dirty="0"/>
              <a:t>HADOOP: </a:t>
            </a:r>
            <a:r>
              <a:rPr lang="zh-CN" altLang="zh-CN" dirty="0"/>
              <a:t>一个由</a:t>
            </a:r>
            <a:r>
              <a:rPr lang="en-US" altLang="zh-CN" dirty="0"/>
              <a:t>Apache</a:t>
            </a:r>
            <a:r>
              <a:rPr lang="zh-CN" altLang="zh-CN" dirty="0"/>
              <a:t>基金会所开发的分布式系统基础架构。用户可以在不了解分布式底层细节的情况下，开发分布式程序。充分利用集群的威力进行高速运算和存储。</a:t>
            </a:r>
          </a:p>
          <a:p>
            <a:r>
              <a:rPr lang="en-US" altLang="zh-CN" dirty="0" err="1"/>
              <a:t>MapReduce</a:t>
            </a:r>
            <a:r>
              <a:rPr lang="en-US" altLang="zh-CN" dirty="0"/>
              <a:t>: </a:t>
            </a:r>
            <a:r>
              <a:rPr lang="zh-CN" altLang="zh-CN" dirty="0"/>
              <a:t>一种编程模型，用于大规模数据集（大于</a:t>
            </a:r>
            <a:r>
              <a:rPr lang="en-US" altLang="zh-CN" dirty="0"/>
              <a:t>1TB</a:t>
            </a:r>
            <a:r>
              <a:rPr lang="zh-CN" altLang="zh-CN" dirty="0"/>
              <a:t>）的并行运算。</a:t>
            </a:r>
            <a:r>
              <a:rPr lang="en-US" altLang="zh-CN" dirty="0"/>
              <a:t>"Map</a:t>
            </a:r>
            <a:r>
              <a:rPr lang="zh-CN" altLang="zh-CN" dirty="0"/>
              <a:t>（映射）</a:t>
            </a:r>
            <a:r>
              <a:rPr lang="en-US" altLang="zh-CN" dirty="0"/>
              <a:t>"</a:t>
            </a:r>
            <a:r>
              <a:rPr lang="zh-CN" altLang="zh-CN" dirty="0"/>
              <a:t>、</a:t>
            </a:r>
            <a:r>
              <a:rPr lang="en-US" altLang="zh-CN" dirty="0"/>
              <a:t>"Reduce</a:t>
            </a:r>
            <a:r>
              <a:rPr lang="zh-CN" altLang="zh-CN" dirty="0"/>
              <a:t>（归约）</a:t>
            </a:r>
          </a:p>
          <a:p>
            <a:r>
              <a:rPr lang="en-US" altLang="zh-CN" dirty="0"/>
              <a:t>HDFS: Hadoop</a:t>
            </a:r>
            <a:r>
              <a:rPr lang="zh-CN" altLang="zh-CN" dirty="0"/>
              <a:t>分布式文件系统</a:t>
            </a:r>
            <a:r>
              <a:rPr lang="en-US" altLang="zh-CN" dirty="0"/>
              <a:t>(HDFS)</a:t>
            </a:r>
            <a:r>
              <a:rPr lang="zh-CN" altLang="zh-CN" dirty="0"/>
              <a:t>被设计成适合运行在通用硬件</a:t>
            </a:r>
            <a:r>
              <a:rPr lang="en-US" altLang="zh-CN" dirty="0"/>
              <a:t>(commodity hardware)</a:t>
            </a:r>
            <a:r>
              <a:rPr lang="zh-CN" altLang="zh-CN" dirty="0"/>
              <a:t>上的分布式文件系统。 </a:t>
            </a:r>
            <a:endParaRPr kumimoji="1" lang="zh-CN" altLang="en-US" dirty="0"/>
          </a:p>
        </p:txBody>
      </p:sp>
    </p:spTree>
    <p:extLst>
      <p:ext uri="{BB962C8B-B14F-4D97-AF65-F5344CB8AC3E}">
        <p14:creationId xmlns:p14="http://schemas.microsoft.com/office/powerpoint/2010/main" val="17412668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总体设计</a:t>
            </a:r>
            <a:endParaRPr kumimoji="1" lang="zh-CN" altLang="en-US" dirty="0"/>
          </a:p>
        </p:txBody>
      </p:sp>
      <p:sp>
        <p:nvSpPr>
          <p:cNvPr id="3" name="内容占位符 2"/>
          <p:cNvSpPr>
            <a:spLocks noGrp="1"/>
          </p:cNvSpPr>
          <p:nvPr>
            <p:ph idx="1"/>
          </p:nvPr>
        </p:nvSpPr>
        <p:spPr/>
        <p:txBody>
          <a:bodyPr>
            <a:normAutofit fontScale="85000" lnSpcReduction="20000"/>
          </a:bodyPr>
          <a:lstStyle/>
          <a:p>
            <a:r>
              <a:rPr lang="zh-CN" altLang="zh-CN" dirty="0"/>
              <a:t>概述：用户输入以下相应参数之后，分为两种功能：导出和同步。</a:t>
            </a:r>
          </a:p>
          <a:p>
            <a:r>
              <a:rPr lang="zh-CN" altLang="zh-CN" dirty="0"/>
              <a:t>导出：按照需求将关系数据库表导出到</a:t>
            </a:r>
            <a:r>
              <a:rPr lang="en-US" altLang="zh-CN" dirty="0"/>
              <a:t>HBASE</a:t>
            </a:r>
            <a:r>
              <a:rPr lang="zh-CN" altLang="zh-CN" dirty="0"/>
              <a:t>，可选择表和数据的创建、更新时间来选择特定的数据进行导出，导出是离线的。</a:t>
            </a:r>
          </a:p>
          <a:p>
            <a:r>
              <a:rPr lang="zh-CN" altLang="zh-CN" dirty="0"/>
              <a:t>同步：按照参数先将选定的表导出到</a:t>
            </a:r>
            <a:r>
              <a:rPr lang="en-US" altLang="zh-CN" dirty="0"/>
              <a:t>HBASE</a:t>
            </a:r>
            <a:r>
              <a:rPr lang="zh-CN" altLang="zh-CN" dirty="0"/>
              <a:t>，然后进行监控，一旦有改动，立即同步到</a:t>
            </a:r>
            <a:r>
              <a:rPr lang="en-US" altLang="zh-CN" dirty="0"/>
              <a:t>HBASE</a:t>
            </a:r>
            <a:r>
              <a:rPr lang="zh-CN" altLang="zh-CN" dirty="0"/>
              <a:t>中，同步是在线的、实时的。</a:t>
            </a:r>
          </a:p>
          <a:p>
            <a:r>
              <a:rPr lang="zh-CN" altLang="zh-CN" dirty="0"/>
              <a:t>输入参数：</a:t>
            </a:r>
          </a:p>
          <a:p>
            <a:r>
              <a:rPr lang="en-US" altLang="zh-CN" dirty="0"/>
              <a:t>  </a:t>
            </a:r>
            <a:r>
              <a:rPr lang="en-US" altLang="zh-CN" dirty="0" smtClean="0"/>
              <a:t>method        </a:t>
            </a:r>
            <a:r>
              <a:rPr lang="zh-CN" altLang="en-US" dirty="0" smtClean="0"/>
              <a:t> </a:t>
            </a:r>
            <a:r>
              <a:rPr lang="zh-CN" altLang="zh-CN" dirty="0" smtClean="0"/>
              <a:t>处理</a:t>
            </a:r>
            <a:r>
              <a:rPr lang="zh-CN" altLang="zh-CN" dirty="0"/>
              <a:t>方式，分为两种 </a:t>
            </a:r>
            <a:r>
              <a:rPr lang="en-US" altLang="zh-CN" dirty="0"/>
              <a:t>import</a:t>
            </a:r>
            <a:r>
              <a:rPr lang="zh-CN" altLang="zh-CN" dirty="0"/>
              <a:t>（导出）和</a:t>
            </a:r>
            <a:r>
              <a:rPr lang="en-US" altLang="zh-CN" dirty="0"/>
              <a:t>sync</a:t>
            </a:r>
            <a:r>
              <a:rPr lang="zh-CN" altLang="zh-CN" dirty="0"/>
              <a:t>（同步）</a:t>
            </a:r>
          </a:p>
          <a:p>
            <a:r>
              <a:rPr lang="en-US" altLang="zh-CN" dirty="0"/>
              <a:t> </a:t>
            </a:r>
            <a:r>
              <a:rPr lang="zh-CN" altLang="en-US" dirty="0" smtClean="0"/>
              <a:t> </a:t>
            </a:r>
            <a:r>
              <a:rPr lang="en-US" altLang="zh-CN" dirty="0" err="1" smtClean="0"/>
              <a:t>dbtype</a:t>
            </a:r>
            <a:r>
              <a:rPr lang="en-US" altLang="zh-CN" dirty="0" smtClean="0"/>
              <a:t>         </a:t>
            </a:r>
            <a:r>
              <a:rPr lang="zh-CN" altLang="en-US" dirty="0" smtClean="0"/>
              <a:t> </a:t>
            </a:r>
            <a:r>
              <a:rPr lang="zh-CN" altLang="zh-CN" dirty="0" smtClean="0"/>
              <a:t>数据</a:t>
            </a:r>
            <a:r>
              <a:rPr lang="zh-CN" altLang="zh-CN" dirty="0"/>
              <a:t>库类型（全小写，分为三种：</a:t>
            </a:r>
            <a:r>
              <a:rPr lang="en-US" altLang="zh-CN" dirty="0" err="1"/>
              <a:t>sqlserver</a:t>
            </a:r>
            <a:r>
              <a:rPr lang="zh-CN" altLang="zh-CN" dirty="0"/>
              <a:t>、</a:t>
            </a:r>
            <a:r>
              <a:rPr lang="en-US" altLang="zh-CN" dirty="0" err="1"/>
              <a:t>mysql</a:t>
            </a:r>
            <a:r>
              <a:rPr lang="zh-CN" altLang="zh-CN" dirty="0"/>
              <a:t>、</a:t>
            </a:r>
            <a:r>
              <a:rPr lang="en-US" altLang="zh-CN" dirty="0"/>
              <a:t>oracle</a:t>
            </a:r>
            <a:r>
              <a:rPr lang="zh-CN" altLang="zh-CN" dirty="0"/>
              <a:t>）</a:t>
            </a:r>
          </a:p>
          <a:p>
            <a:r>
              <a:rPr lang="en-US" altLang="zh-CN" dirty="0"/>
              <a:t>			</a:t>
            </a:r>
            <a:r>
              <a:rPr lang="zh-CN" altLang="en-US" dirty="0" smtClean="0"/>
              <a:t>    </a:t>
            </a:r>
            <a:r>
              <a:rPr lang="en-US" altLang="zh-CN" dirty="0" smtClean="0"/>
              <a:t> </a:t>
            </a:r>
            <a:r>
              <a:rPr lang="en-US" altLang="zh-CN" dirty="0" err="1"/>
              <a:t>dbaddress</a:t>
            </a:r>
            <a:r>
              <a:rPr lang="en-US" altLang="zh-CN" dirty="0"/>
              <a:t>      </a:t>
            </a:r>
            <a:r>
              <a:rPr lang="zh-CN" altLang="zh-CN" dirty="0"/>
              <a:t>数据库地址（</a:t>
            </a:r>
            <a:r>
              <a:rPr lang="en-US" altLang="zh-CN" dirty="0" err="1"/>
              <a:t>ip</a:t>
            </a:r>
            <a:r>
              <a:rPr lang="zh-CN" altLang="zh-CN" dirty="0"/>
              <a:t>形式）</a:t>
            </a:r>
          </a:p>
          <a:p>
            <a:r>
              <a:rPr lang="en-US" altLang="zh-CN" dirty="0"/>
              <a:t> username      </a:t>
            </a:r>
            <a:r>
              <a:rPr lang="zh-CN" altLang="zh-CN" dirty="0"/>
              <a:t>数据库用户名</a:t>
            </a:r>
            <a:r>
              <a:rPr lang="en-US" altLang="zh-CN" dirty="0"/>
              <a:t>  </a:t>
            </a:r>
            <a:endParaRPr lang="zh-CN" altLang="zh-CN" dirty="0"/>
          </a:p>
          <a:p>
            <a:r>
              <a:rPr lang="en-US" altLang="zh-CN" dirty="0" smtClean="0"/>
              <a:t> </a:t>
            </a:r>
            <a:r>
              <a:rPr lang="en-US" altLang="zh-CN" dirty="0"/>
              <a:t>password       </a:t>
            </a:r>
            <a:r>
              <a:rPr lang="zh-CN" altLang="zh-CN" dirty="0"/>
              <a:t>数据库密码</a:t>
            </a:r>
          </a:p>
          <a:p>
            <a:r>
              <a:rPr lang="zh-CN" altLang="en-US" dirty="0" smtClean="0"/>
              <a:t> </a:t>
            </a:r>
            <a:r>
              <a:rPr lang="en-US" altLang="zh-CN" dirty="0" err="1" smtClean="0"/>
              <a:t>tableName</a:t>
            </a:r>
            <a:r>
              <a:rPr lang="en-US" altLang="zh-CN" dirty="0" smtClean="0"/>
              <a:t>    </a:t>
            </a:r>
            <a:r>
              <a:rPr lang="zh-CN" altLang="zh-CN" dirty="0" smtClean="0"/>
              <a:t>需要</a:t>
            </a:r>
            <a:r>
              <a:rPr lang="zh-CN" altLang="zh-CN" dirty="0"/>
              <a:t>同步</a:t>
            </a:r>
            <a:r>
              <a:rPr lang="en-US" altLang="zh-CN" dirty="0"/>
              <a:t>/</a:t>
            </a:r>
            <a:r>
              <a:rPr lang="zh-CN" altLang="zh-CN" dirty="0"/>
              <a:t>导出的表名（可缺省，默认为所有）</a:t>
            </a:r>
          </a:p>
          <a:p>
            <a:r>
              <a:rPr lang="zh-CN" altLang="en-US" dirty="0" smtClean="0"/>
              <a:t> </a:t>
            </a:r>
            <a:r>
              <a:rPr lang="en-US" altLang="zh-CN" dirty="0" err="1" smtClean="0"/>
              <a:t>timeSpace</a:t>
            </a:r>
            <a:r>
              <a:rPr lang="en-US" altLang="zh-CN" dirty="0" smtClean="0"/>
              <a:t>     </a:t>
            </a:r>
            <a:r>
              <a:rPr lang="zh-CN" altLang="zh-CN" dirty="0" smtClean="0"/>
              <a:t>需要</a:t>
            </a:r>
            <a:r>
              <a:rPr lang="zh-CN" altLang="zh-CN" dirty="0"/>
              <a:t>同步的时间区间（可缺省，默认为所有时间段） </a:t>
            </a:r>
            <a:endParaRPr kumimoji="1" lang="zh-CN" altLang="en-US" dirty="0"/>
          </a:p>
        </p:txBody>
      </p:sp>
    </p:spTree>
    <p:extLst>
      <p:ext uri="{BB962C8B-B14F-4D97-AF65-F5344CB8AC3E}">
        <p14:creationId xmlns:p14="http://schemas.microsoft.com/office/powerpoint/2010/main" val="17115003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dirty="0" smtClean="0"/>
              <a:t>总体设计</a:t>
            </a:r>
            <a:endParaRPr kumimoji="1" lang="zh-CN" altLang="en-US" dirty="0"/>
          </a:p>
        </p:txBody>
      </p:sp>
      <p:sp>
        <p:nvSpPr>
          <p:cNvPr id="3" name="内容占位符 2"/>
          <p:cNvSpPr>
            <a:spLocks noGrp="1"/>
          </p:cNvSpPr>
          <p:nvPr>
            <p:ph idx="1"/>
          </p:nvPr>
        </p:nvSpPr>
        <p:spPr/>
        <p:txBody>
          <a:bodyPr/>
          <a:lstStyle/>
          <a:p>
            <a:r>
              <a:rPr kumimoji="1" lang="zh-CN" altLang="en-US" dirty="0" smtClean="0"/>
              <a:t>输入：参数和相关的关系数据库数据表</a:t>
            </a:r>
          </a:p>
          <a:p>
            <a:r>
              <a:rPr kumimoji="1" lang="zh-CN" altLang="en-US" dirty="0" smtClean="0"/>
              <a:t>输出：</a:t>
            </a:r>
            <a:r>
              <a:rPr lang="en-US" altLang="zh-CN" dirty="0"/>
              <a:t>HBASE</a:t>
            </a:r>
            <a:r>
              <a:rPr lang="zh-CN" altLang="zh-CN" dirty="0"/>
              <a:t>数据表 </a:t>
            </a:r>
            <a:r>
              <a:rPr lang="zh-CN" altLang="zh-CN" dirty="0" smtClean="0"/>
              <a:t>同步</a:t>
            </a:r>
            <a:r>
              <a:rPr lang="en-US" altLang="zh-CN" dirty="0" smtClean="0"/>
              <a:t>/</a:t>
            </a:r>
            <a:r>
              <a:rPr lang="zh-CN" altLang="en-US" dirty="0" smtClean="0"/>
              <a:t>导出</a:t>
            </a:r>
            <a:r>
              <a:rPr lang="zh-CN" altLang="zh-CN" dirty="0" smtClean="0"/>
              <a:t>日志</a:t>
            </a:r>
            <a:r>
              <a:rPr lang="en-US" altLang="zh-CN" dirty="0"/>
              <a:t>log</a:t>
            </a:r>
            <a:r>
              <a:rPr lang="zh-CN" altLang="zh-CN" dirty="0" smtClean="0"/>
              <a:t>文件</a:t>
            </a:r>
            <a:r>
              <a:rPr lang="zh-CN" altLang="en-US" dirty="0" smtClean="0"/>
              <a:t> </a:t>
            </a:r>
            <a:r>
              <a:rPr lang="zh-CN" altLang="zh-CN" dirty="0" smtClean="0"/>
              <a:t>同步</a:t>
            </a:r>
            <a:r>
              <a:rPr lang="en-US" altLang="zh-CN" dirty="0" smtClean="0"/>
              <a:t>/</a:t>
            </a:r>
            <a:r>
              <a:rPr lang="zh-CN" altLang="en-US" dirty="0" smtClean="0"/>
              <a:t>导出</a:t>
            </a:r>
            <a:r>
              <a:rPr lang="zh-CN" altLang="zh-CN" dirty="0" smtClean="0"/>
              <a:t>情况</a:t>
            </a:r>
            <a:r>
              <a:rPr lang="zh-CN" altLang="zh-CN" dirty="0"/>
              <a:t>控制台输出 </a:t>
            </a:r>
            <a:endParaRPr lang="zh-CN" altLang="en-US" dirty="0" smtClean="0"/>
          </a:p>
          <a:p>
            <a:endParaRPr kumimoji="1" lang="zh-CN" altLang="en-US" dirty="0"/>
          </a:p>
          <a:p>
            <a:r>
              <a:rPr lang="zh-CN" altLang="zh-CN" dirty="0"/>
              <a:t>服务器配置如下：</a:t>
            </a:r>
          </a:p>
          <a:p>
            <a:r>
              <a:rPr lang="zh-CN" altLang="en-US" dirty="0" smtClean="0"/>
              <a:t>  </a:t>
            </a:r>
            <a:r>
              <a:rPr lang="en-US" altLang="zh-CN" dirty="0" smtClean="0"/>
              <a:t>a</a:t>
            </a:r>
            <a:r>
              <a:rPr lang="zh-CN" altLang="zh-CN" dirty="0"/>
              <a:t>：服务器型号：</a:t>
            </a:r>
            <a:r>
              <a:rPr lang="en-US" altLang="zh-CN" dirty="0" err="1"/>
              <a:t>ubuntu</a:t>
            </a:r>
            <a:r>
              <a:rPr lang="en-US" altLang="zh-CN" dirty="0"/>
              <a:t> server 13</a:t>
            </a:r>
            <a:r>
              <a:rPr lang="zh-CN" altLang="zh-CN" dirty="0"/>
              <a:t>，</a:t>
            </a:r>
            <a:r>
              <a:rPr lang="en-US" altLang="zh-CN" dirty="0"/>
              <a:t>64bit </a:t>
            </a:r>
            <a:endParaRPr lang="zh-CN" altLang="zh-CN" dirty="0"/>
          </a:p>
          <a:p>
            <a:r>
              <a:rPr lang="en-US" altLang="zh-CN" dirty="0"/>
              <a:t>	b</a:t>
            </a:r>
            <a:r>
              <a:rPr lang="zh-CN" altLang="zh-CN" dirty="0"/>
              <a:t>：</a:t>
            </a:r>
            <a:r>
              <a:rPr lang="en-US" altLang="zh-CN" dirty="0" err="1"/>
              <a:t>hbase</a:t>
            </a:r>
            <a:r>
              <a:rPr lang="en-US" altLang="zh-CN" dirty="0"/>
              <a:t> + </a:t>
            </a:r>
            <a:r>
              <a:rPr lang="en-US" altLang="zh-CN" dirty="0" err="1"/>
              <a:t>hdoop</a:t>
            </a:r>
            <a:endParaRPr lang="zh-CN" altLang="zh-CN" dirty="0"/>
          </a:p>
          <a:p>
            <a:r>
              <a:rPr lang="en-US" altLang="zh-CN" dirty="0"/>
              <a:t>	c: </a:t>
            </a:r>
            <a:r>
              <a:rPr lang="en-US" altLang="zh-CN" dirty="0" err="1"/>
              <a:t>mysql</a:t>
            </a:r>
            <a:r>
              <a:rPr lang="zh-CN" altLang="zh-CN" dirty="0"/>
              <a:t>、</a:t>
            </a:r>
            <a:r>
              <a:rPr lang="en-US" altLang="zh-CN" dirty="0"/>
              <a:t>oracle</a:t>
            </a:r>
            <a:r>
              <a:rPr lang="zh-CN" altLang="zh-CN" dirty="0"/>
              <a:t>、</a:t>
            </a:r>
            <a:r>
              <a:rPr lang="en-US" altLang="zh-CN" dirty="0" err="1"/>
              <a:t>sqlserver</a:t>
            </a:r>
            <a:endParaRPr lang="zh-CN" altLang="zh-CN" dirty="0"/>
          </a:p>
          <a:p>
            <a:r>
              <a:rPr lang="en-US" altLang="zh-CN" dirty="0"/>
              <a:t>	d</a:t>
            </a:r>
            <a:r>
              <a:rPr lang="zh-CN" altLang="zh-CN" dirty="0"/>
              <a:t>：</a:t>
            </a:r>
            <a:r>
              <a:rPr lang="en-US" altLang="zh-CN" dirty="0"/>
              <a:t>java</a:t>
            </a:r>
            <a:r>
              <a:rPr lang="zh-CN" altLang="zh-CN" dirty="0"/>
              <a:t>环境</a:t>
            </a:r>
          </a:p>
          <a:p>
            <a:endParaRPr kumimoji="1" lang="zh-CN" altLang="en-US" dirty="0"/>
          </a:p>
        </p:txBody>
      </p:sp>
    </p:spTree>
    <p:extLst>
      <p:ext uri="{BB962C8B-B14F-4D97-AF65-F5344CB8AC3E}">
        <p14:creationId xmlns:p14="http://schemas.microsoft.com/office/powerpoint/2010/main" val="15211280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82463" y="44970"/>
            <a:ext cx="8596668" cy="1320800"/>
          </a:xfrm>
        </p:spPr>
        <p:txBody>
          <a:bodyPr/>
          <a:lstStyle/>
          <a:p>
            <a:pPr algn="ctr"/>
            <a:r>
              <a:rPr kumimoji="1" lang="zh-CN" altLang="en-US" b="1" dirty="0" smtClean="0"/>
              <a:t>总体设计</a:t>
            </a:r>
            <a:r>
              <a:rPr kumimoji="1" lang="zh-CN" altLang="en-US" dirty="0" smtClean="0"/>
              <a:t/>
            </a:r>
            <a:br>
              <a:rPr kumimoji="1" lang="zh-CN" altLang="en-US" dirty="0" smtClean="0"/>
            </a:br>
            <a:r>
              <a:rPr kumimoji="1" lang="zh-CN" altLang="en-US" dirty="0" smtClean="0"/>
              <a:t>基本设计概念和处理过程</a:t>
            </a:r>
            <a:endParaRPr kumimoji="1" lang="zh-CN" altLang="en-US" dirty="0"/>
          </a:p>
        </p:txBody>
      </p:sp>
      <p:sp>
        <p:nvSpPr>
          <p:cNvPr id="3" name="内容占位符 2"/>
          <p:cNvSpPr>
            <a:spLocks noGrp="1"/>
          </p:cNvSpPr>
          <p:nvPr>
            <p:ph idx="1"/>
          </p:nvPr>
        </p:nvSpPr>
        <p:spPr/>
        <p:txBody>
          <a:bodyPr/>
          <a:lstStyle/>
          <a:p>
            <a:r>
              <a:rPr kumimoji="1" lang="en-US" altLang="zh-CN" dirty="0" smtClean="0"/>
              <a:t>1</a:t>
            </a:r>
            <a:r>
              <a:rPr kumimoji="1" lang="zh-CN" altLang="en-US" dirty="0" smtClean="0"/>
              <a:t>：系统环境</a:t>
            </a:r>
          </a:p>
          <a:p>
            <a:pPr marL="0" indent="0">
              <a:buNone/>
            </a:pPr>
            <a:endParaRPr kumimoji="1" lang="zh-CN" altLang="en-US" dirty="0" smtClean="0"/>
          </a:p>
          <a:p>
            <a:pPr marL="0" indent="0">
              <a:buNone/>
            </a:pPr>
            <a:endParaRPr kumimoji="1" lang="zh-CN" altLang="en-US" dirty="0" smtClean="0"/>
          </a:p>
          <a:p>
            <a:r>
              <a:rPr kumimoji="1" lang="en-US" altLang="zh-CN" dirty="0" smtClean="0"/>
              <a:t>2</a:t>
            </a:r>
            <a:r>
              <a:rPr kumimoji="1" lang="zh-CN" altLang="en-US" dirty="0" smtClean="0"/>
              <a:t>：基本处理流程</a:t>
            </a:r>
          </a:p>
          <a:p>
            <a:endParaRPr kumimoji="1" lang="zh-CN" altLang="en-US" dirty="0" smtClean="0"/>
          </a:p>
          <a:p>
            <a:endParaRPr kumimoji="1" lang="zh-CN" altLang="en-US" dirty="0"/>
          </a:p>
          <a:p>
            <a:endParaRPr kumimoji="1" lang="zh-CN" altLang="en-US" dirty="0" smtClean="0"/>
          </a:p>
          <a:p>
            <a:endParaRPr lang="zh-CN" altLang="zh-CN" dirty="0"/>
          </a:p>
          <a:p>
            <a:endParaRPr kumimoji="1" lang="zh-CN" altLang="en-US" dirty="0"/>
          </a:p>
        </p:txBody>
      </p:sp>
      <p:pic>
        <p:nvPicPr>
          <p:cNvPr id="5" name="图片 4"/>
          <p:cNvPicPr>
            <a:picLocks noChangeAspect="1"/>
          </p:cNvPicPr>
          <p:nvPr/>
        </p:nvPicPr>
        <p:blipFill>
          <a:blip r:embed="rId2"/>
          <a:stretch>
            <a:fillRect/>
          </a:stretch>
        </p:blipFill>
        <p:spPr>
          <a:xfrm>
            <a:off x="3188324" y="3051542"/>
            <a:ext cx="4889027" cy="3315967"/>
          </a:xfrm>
          <a:prstGeom prst="rect">
            <a:avLst/>
          </a:prstGeom>
        </p:spPr>
      </p:pic>
      <p:pic>
        <p:nvPicPr>
          <p:cNvPr id="6" name="图片 5"/>
          <p:cNvPicPr>
            <a:picLocks noChangeAspect="1"/>
          </p:cNvPicPr>
          <p:nvPr/>
        </p:nvPicPr>
        <p:blipFill>
          <a:blip r:embed="rId3"/>
          <a:stretch>
            <a:fillRect/>
          </a:stretch>
        </p:blipFill>
        <p:spPr>
          <a:xfrm>
            <a:off x="3070636" y="1275408"/>
            <a:ext cx="3810064" cy="2102280"/>
          </a:xfrm>
          <a:prstGeom prst="rect">
            <a:avLst/>
          </a:prstGeom>
        </p:spPr>
      </p:pic>
    </p:spTree>
    <p:extLst>
      <p:ext uri="{BB962C8B-B14F-4D97-AF65-F5344CB8AC3E}">
        <p14:creationId xmlns:p14="http://schemas.microsoft.com/office/powerpoint/2010/main" val="19539369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dirty="0"/>
              <a:t>总体设计</a:t>
            </a:r>
            <a:r>
              <a:rPr kumimoji="1" lang="zh-CN" altLang="en-US" dirty="0"/>
              <a:t/>
            </a:r>
            <a:br>
              <a:rPr kumimoji="1" lang="zh-CN" altLang="en-US" dirty="0"/>
            </a:br>
            <a:r>
              <a:rPr kumimoji="1" lang="zh-CN" altLang="en-US" dirty="0"/>
              <a:t>基本设计概念和处理过程</a:t>
            </a:r>
          </a:p>
        </p:txBody>
      </p:sp>
      <p:sp>
        <p:nvSpPr>
          <p:cNvPr id="3" name="内容占位符 2"/>
          <p:cNvSpPr>
            <a:spLocks noGrp="1"/>
          </p:cNvSpPr>
          <p:nvPr>
            <p:ph idx="1"/>
          </p:nvPr>
        </p:nvSpPr>
        <p:spPr/>
        <p:txBody>
          <a:bodyPr/>
          <a:lstStyle/>
          <a:p>
            <a:r>
              <a:rPr lang="en-US" altLang="zh-CN" b="1" dirty="0"/>
              <a:t>3 </a:t>
            </a:r>
            <a:r>
              <a:rPr lang="zh-CN" altLang="zh-CN" b="1" dirty="0"/>
              <a:t>同步监控问题</a:t>
            </a:r>
            <a:endParaRPr lang="zh-CN" altLang="en-US" b="1" dirty="0"/>
          </a:p>
          <a:p>
            <a:r>
              <a:rPr lang="zh-CN" altLang="zh-CN" dirty="0"/>
              <a:t>在同步过程之中，需要导出的表导出完成之后，之后需要监控，并在关系数据库发生变化时立即同步到</a:t>
            </a:r>
            <a:r>
              <a:rPr lang="en-US" altLang="zh-CN" dirty="0"/>
              <a:t>HBASE</a:t>
            </a:r>
            <a:r>
              <a:rPr lang="zh-CN" altLang="zh-CN" dirty="0"/>
              <a:t>，这时用到</a:t>
            </a:r>
            <a:r>
              <a:rPr lang="en-US" altLang="zh-CN" dirty="0" err="1"/>
              <a:t>sql</a:t>
            </a:r>
            <a:r>
              <a:rPr lang="zh-CN" altLang="zh-CN" dirty="0"/>
              <a:t>中的触发器，对每个造成修改的动作加以监控并实时将数据传送到读表模块处理。</a:t>
            </a:r>
          </a:p>
          <a:p>
            <a:endParaRPr kumimoji="1" lang="zh-CN" altLang="en-US" dirty="0"/>
          </a:p>
        </p:txBody>
      </p:sp>
    </p:spTree>
    <p:extLst>
      <p:ext uri="{BB962C8B-B14F-4D97-AF65-F5344CB8AC3E}">
        <p14:creationId xmlns:p14="http://schemas.microsoft.com/office/powerpoint/2010/main" val="10182513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kumimoji="1" lang="zh-CN" altLang="en-US" b="1" dirty="0"/>
              <a:t>总体设计</a:t>
            </a:r>
            <a:r>
              <a:rPr kumimoji="1" lang="zh-CN" altLang="en-US" dirty="0"/>
              <a:t/>
            </a:r>
            <a:br>
              <a:rPr kumimoji="1" lang="zh-CN" altLang="en-US" dirty="0"/>
            </a:br>
            <a:r>
              <a:rPr kumimoji="1" lang="zh-CN" altLang="en-US" dirty="0" smtClean="0"/>
              <a:t>模块结构</a:t>
            </a:r>
            <a:endParaRPr kumimoji="1" lang="zh-CN" altLang="en-US" dirty="0"/>
          </a:p>
        </p:txBody>
      </p:sp>
      <p:sp>
        <p:nvSpPr>
          <p:cNvPr id="3" name="内容占位符 2"/>
          <p:cNvSpPr>
            <a:spLocks noGrp="1"/>
          </p:cNvSpPr>
          <p:nvPr>
            <p:ph idx="1"/>
          </p:nvPr>
        </p:nvSpPr>
        <p:spPr/>
        <p:txBody>
          <a:bodyPr/>
          <a:lstStyle/>
          <a:p>
            <a:r>
              <a:rPr kumimoji="1" lang="en-US" altLang="zh-CN" dirty="0" smtClean="0"/>
              <a:t>1</a:t>
            </a:r>
            <a:r>
              <a:rPr kumimoji="1" lang="zh-CN" altLang="en-US" dirty="0" smtClean="0"/>
              <a:t>：读表模块</a:t>
            </a:r>
          </a:p>
          <a:p>
            <a:r>
              <a:rPr lang="zh-CN" altLang="zh-CN" dirty="0"/>
              <a:t>导出和同步中先导出步骤中：从工具入口获取相应参数，选择要连接的表然后读取相应的部分，具体可细化到某个表、和创建表的时间段。然后将读取结果传送到表处理模块。</a:t>
            </a:r>
          </a:p>
          <a:p>
            <a:r>
              <a:rPr lang="zh-CN" altLang="zh-CN" dirty="0"/>
              <a:t>同步过程的监控阶段：获取被监控表的信息和变换的数据，传入表处理模块</a:t>
            </a:r>
          </a:p>
          <a:p>
            <a:endParaRPr kumimoji="1" lang="zh-CN" altLang="en-US" dirty="0"/>
          </a:p>
        </p:txBody>
      </p:sp>
      <p:graphicFrame>
        <p:nvGraphicFramePr>
          <p:cNvPr id="4" name="图表 3"/>
          <p:cNvGraphicFramePr/>
          <p:nvPr>
            <p:extLst>
              <p:ext uri="{D42A27DB-BD31-4B8C-83A1-F6EECF244321}">
                <p14:modId xmlns:p14="http://schemas.microsoft.com/office/powerpoint/2010/main" val="74292574"/>
              </p:ext>
            </p:extLst>
          </p:nvPr>
        </p:nvGraphicFramePr>
        <p:xfrm>
          <a:off x="2118938" y="3957403"/>
          <a:ext cx="5960760" cy="23141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52685069"/>
      </p:ext>
    </p:extLst>
  </p:cSld>
  <p:clrMapOvr>
    <a:masterClrMapping/>
  </p:clrMapOvr>
  <p:timing>
    <p:tnLst>
      <p:par>
        <p:cTn id="1" dur="indefinite" restart="never" nodeType="tmRoot"/>
      </p:par>
    </p:tnLst>
  </p:timing>
</p:sld>
</file>

<file path=ppt/theme/theme1.xml><?xml version="1.0" encoding="utf-8"?>
<a:theme xmlns:a="http://schemas.openxmlformats.org/drawingml/2006/main" name="平面">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平面</Template>
  <TotalTime>52</TotalTime>
  <Words>1981</Words>
  <Application>Microsoft Macintosh PowerPoint</Application>
  <PresentationFormat>宽屏</PresentationFormat>
  <Paragraphs>237</Paragraphs>
  <Slides>23</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23</vt:i4>
      </vt:variant>
    </vt:vector>
  </HeadingPairs>
  <TitlesOfParts>
    <vt:vector size="32" baseType="lpstr">
      <vt:lpstr>Calibri</vt:lpstr>
      <vt:lpstr>Trebuchet MS</vt:lpstr>
      <vt:lpstr>Wingdings 3</vt:lpstr>
      <vt:lpstr>方正姚体</vt:lpstr>
      <vt:lpstr>华文新魏</vt:lpstr>
      <vt:lpstr>宋体</vt:lpstr>
      <vt:lpstr>Arial</vt:lpstr>
      <vt:lpstr>Times New Roman</vt:lpstr>
      <vt:lpstr>平面</vt:lpstr>
      <vt:lpstr>关系数据库到HBASE导出/同步工具设计与实现</vt:lpstr>
      <vt:lpstr>目录</vt:lpstr>
      <vt:lpstr>引言</vt:lpstr>
      <vt:lpstr>引言 基本定义部分 </vt:lpstr>
      <vt:lpstr>总体设计</vt:lpstr>
      <vt:lpstr>总体设计</vt:lpstr>
      <vt:lpstr>总体设计 基本设计概念和处理过程</vt:lpstr>
      <vt:lpstr>总体设计 基本设计概念和处理过程</vt:lpstr>
      <vt:lpstr>总体设计 模块结构</vt:lpstr>
      <vt:lpstr>总体设计 模块结构</vt:lpstr>
      <vt:lpstr>总体设计 模块结构</vt:lpstr>
      <vt:lpstr>总体设计 依赖解决</vt:lpstr>
      <vt:lpstr>总体设计 依赖解决</vt:lpstr>
      <vt:lpstr>总体设计 依赖解决</vt:lpstr>
      <vt:lpstr>总体设计 依赖解决</vt:lpstr>
      <vt:lpstr>接口设计</vt:lpstr>
      <vt:lpstr>运行设计</vt:lpstr>
      <vt:lpstr>系统数据结构设计 </vt:lpstr>
      <vt:lpstr>其他设计要点</vt:lpstr>
      <vt:lpstr>系统出错处理设计</vt:lpstr>
      <vt:lpstr>补救措施</vt:lpstr>
      <vt:lpstr>系统维护</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Microsoft Office 用户</cp:lastModifiedBy>
  <cp:revision>29</cp:revision>
  <dcterms:created xsi:type="dcterms:W3CDTF">2016-04-01T05:02:46Z</dcterms:created>
  <dcterms:modified xsi:type="dcterms:W3CDTF">2016-04-22T03:45:21Z</dcterms:modified>
</cp:coreProperties>
</file>

<file path=docProps/thumbnail.jpeg>
</file>